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2"/>
  </p:notesMasterIdLst>
  <p:handoutMasterIdLst>
    <p:handoutMasterId r:id="rId43"/>
  </p:handoutMasterIdLst>
  <p:sldIdLst>
    <p:sldId id="281" r:id="rId5"/>
    <p:sldId id="296" r:id="rId6"/>
    <p:sldId id="297" r:id="rId7"/>
    <p:sldId id="303" r:id="rId8"/>
    <p:sldId id="300" r:id="rId9"/>
    <p:sldId id="333" r:id="rId10"/>
    <p:sldId id="301" r:id="rId11"/>
    <p:sldId id="304" r:id="rId12"/>
    <p:sldId id="302" r:id="rId13"/>
    <p:sldId id="305" r:id="rId14"/>
    <p:sldId id="306" r:id="rId15"/>
    <p:sldId id="307" r:id="rId16"/>
    <p:sldId id="308" r:id="rId17"/>
    <p:sldId id="309" r:id="rId18"/>
    <p:sldId id="310" r:id="rId19"/>
    <p:sldId id="311" r:id="rId20"/>
    <p:sldId id="312" r:id="rId21"/>
    <p:sldId id="313" r:id="rId22"/>
    <p:sldId id="314" r:id="rId23"/>
    <p:sldId id="315" r:id="rId24"/>
    <p:sldId id="319" r:id="rId25"/>
    <p:sldId id="317" r:id="rId26"/>
    <p:sldId id="318" r:id="rId27"/>
    <p:sldId id="316" r:id="rId28"/>
    <p:sldId id="320" r:id="rId29"/>
    <p:sldId id="321" r:id="rId30"/>
    <p:sldId id="334" r:id="rId31"/>
    <p:sldId id="335" r:id="rId32"/>
    <p:sldId id="322" r:id="rId33"/>
    <p:sldId id="323" r:id="rId34"/>
    <p:sldId id="324" r:id="rId35"/>
    <p:sldId id="325" r:id="rId36"/>
    <p:sldId id="326" r:id="rId37"/>
    <p:sldId id="327" r:id="rId38"/>
    <p:sldId id="328" r:id="rId39"/>
    <p:sldId id="329" r:id="rId40"/>
    <p:sldId id="332"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4" userDrawn="1">
          <p15:clr>
            <a:srgbClr val="A4A3A4"/>
          </p15:clr>
        </p15:guide>
        <p15:guide id="3" pos="408" userDrawn="1">
          <p15:clr>
            <a:srgbClr val="A4A3A4"/>
          </p15:clr>
        </p15:guide>
        <p15:guide id="4" orient="horz" pos="432" userDrawn="1">
          <p15:clr>
            <a:srgbClr val="A4A3A4"/>
          </p15:clr>
        </p15:guide>
        <p15:guide id="5" pos="727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cy Bihary" initials="TB" lastIdx="1" clrIdx="0">
    <p:extLst>
      <p:ext uri="{19B8F6BF-5375-455C-9EA6-DF929625EA0E}">
        <p15:presenceInfo xmlns:p15="http://schemas.microsoft.com/office/powerpoint/2012/main" userId="S::tbihary@pepple-waggoner.com::d74fa901-e53a-499d-9d4a-381be99b323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3047"/>
    <a:srgbClr val="0B2B41"/>
    <a:srgbClr val="114263"/>
    <a:srgbClr val="401918"/>
    <a:srgbClr val="731F1C"/>
    <a:srgbClr val="AB678E"/>
    <a:srgbClr val="B2606E"/>
    <a:srgbClr val="CA929B"/>
    <a:srgbClr val="248CD2"/>
    <a:srgbClr val="C88E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E8B1032C-EA38-4F05-BA0D-38AFFFC7BED3}">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3" autoAdjust="0"/>
    <p:restoredTop sz="94703" autoAdjust="0"/>
  </p:normalViewPr>
  <p:slideViewPr>
    <p:cSldViewPr snapToGrid="0">
      <p:cViewPr varScale="1">
        <p:scale>
          <a:sx n="78" d="100"/>
          <a:sy n="78" d="100"/>
        </p:scale>
        <p:origin x="408" y="114"/>
      </p:cViewPr>
      <p:guideLst>
        <p:guide orient="horz" pos="2160"/>
        <p:guide pos="3864"/>
        <p:guide pos="408"/>
        <p:guide orient="horz" pos="432"/>
        <p:guide pos="7272"/>
      </p:guideLst>
    </p:cSldViewPr>
  </p:slideViewPr>
  <p:notesTextViewPr>
    <p:cViewPr>
      <p:scale>
        <a:sx n="3" d="2"/>
        <a:sy n="3" d="2"/>
      </p:scale>
      <p:origin x="0" y="0"/>
    </p:cViewPr>
  </p:notesText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F3D1D01A-5516-4E1C-9A6D-D9EF8C203FB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xmlns="" id="{B0087A2D-9F8F-45E9-B127-C2407E79536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834338A-2C54-48B6-A869-F1523EB17642}" type="datetimeFigureOut">
              <a:rPr lang="en-US" smtClean="0"/>
              <a:t>8/20/2020</a:t>
            </a:fld>
            <a:endParaRPr lang="en-US" dirty="0"/>
          </a:p>
        </p:txBody>
      </p:sp>
      <p:sp>
        <p:nvSpPr>
          <p:cNvPr id="4" name="Footer Placeholder 3">
            <a:extLst>
              <a:ext uri="{FF2B5EF4-FFF2-40B4-BE49-F238E27FC236}">
                <a16:creationId xmlns:a16="http://schemas.microsoft.com/office/drawing/2014/main" xmlns="" id="{60515058-9F03-4AC5-A723-3D23E277200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xmlns="" id="{986E583C-77B5-479A-A9CA-17DC816BC65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F3D57C9-54A6-4BAA-A5CD-C535F9370C4B}" type="slidenum">
              <a:rPr lang="en-US" smtClean="0"/>
              <a:t>‹#›</a:t>
            </a:fld>
            <a:endParaRPr lang="en-US" dirty="0"/>
          </a:p>
        </p:txBody>
      </p:sp>
    </p:spTree>
    <p:extLst>
      <p:ext uri="{BB962C8B-B14F-4D97-AF65-F5344CB8AC3E}">
        <p14:creationId xmlns:p14="http://schemas.microsoft.com/office/powerpoint/2010/main" val="21203655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7205A9-A302-429C-8AB8-C362C4362DF4}" type="datetimeFigureOut">
              <a:rPr lang="en-US" smtClean="0"/>
              <a:t>8/20/2020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F82289-BCFD-4053-9D06-A9140C63A457}" type="slidenum">
              <a:rPr lang="en-US" smtClean="0"/>
              <a:t>‹#›</a:t>
            </a:fld>
            <a:endParaRPr lang="en-US" dirty="0"/>
          </a:p>
        </p:txBody>
      </p:sp>
    </p:spTree>
    <p:extLst>
      <p:ext uri="{BB962C8B-B14F-4D97-AF65-F5344CB8AC3E}">
        <p14:creationId xmlns:p14="http://schemas.microsoft.com/office/powerpoint/2010/main" val="1449475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01">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xmlns="" id="{B305EBB3-0F16-4B63-82ED-191AB224B8E2}"/>
              </a:ext>
            </a:extLst>
          </p:cNvPr>
          <p:cNvSpPr/>
          <p:nvPr userDrawn="1"/>
        </p:nvSpPr>
        <p:spPr>
          <a:xfrm>
            <a:off x="6676569" y="0"/>
            <a:ext cx="3522381" cy="68580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Picture Placeholder 11">
            <a:extLst>
              <a:ext uri="{FF2B5EF4-FFF2-40B4-BE49-F238E27FC236}">
                <a16:creationId xmlns:a16="http://schemas.microsoft.com/office/drawing/2014/main" xmlns="" id="{1A440F4A-C2AF-406D-B420-CCF52F447AC1}"/>
              </a:ext>
            </a:extLst>
          </p:cNvPr>
          <p:cNvSpPr>
            <a:spLocks noGrp="1"/>
          </p:cNvSpPr>
          <p:nvPr>
            <p:ph type="pic" sz="quarter" idx="10" hasCustomPrompt="1"/>
          </p:nvPr>
        </p:nvSpPr>
        <p:spPr>
          <a:xfrm>
            <a:off x="-1" y="0"/>
            <a:ext cx="6676568" cy="6858000"/>
          </a:xfrm>
        </p:spPr>
        <p:txBody>
          <a:bodyPr anchor="ctr" anchorCtr="1">
            <a:normAutofit/>
          </a:bodyPr>
          <a:lstStyle>
            <a:lvl1pPr marL="0" indent="0">
              <a:buNone/>
              <a:defRPr sz="2400">
                <a:solidFill>
                  <a:schemeClr val="bg1"/>
                </a:solidFill>
              </a:defRPr>
            </a:lvl1pPr>
          </a:lstStyle>
          <a:p>
            <a:r>
              <a:rPr lang="en-US" noProof="0" dirty="0"/>
              <a:t>Insert Image</a:t>
            </a:r>
          </a:p>
        </p:txBody>
      </p:sp>
      <p:sp>
        <p:nvSpPr>
          <p:cNvPr id="2" name="Title 1">
            <a:extLst>
              <a:ext uri="{FF2B5EF4-FFF2-40B4-BE49-F238E27FC236}">
                <a16:creationId xmlns:a16="http://schemas.microsoft.com/office/drawing/2014/main" xmlns="" id="{C1744DE2-A455-46F2-BE15-959050C87CE4}"/>
              </a:ext>
            </a:extLst>
          </p:cNvPr>
          <p:cNvSpPr>
            <a:spLocks noGrp="1"/>
          </p:cNvSpPr>
          <p:nvPr>
            <p:ph type="ctrTitle" hasCustomPrompt="1"/>
          </p:nvPr>
        </p:nvSpPr>
        <p:spPr>
          <a:xfrm>
            <a:off x="7274144" y="1291772"/>
            <a:ext cx="4379976" cy="3611880"/>
          </a:xfrm>
        </p:spPr>
        <p:txBody>
          <a:bodyPr vert="horz" lIns="91440" tIns="45720" rIns="91440" bIns="45720" rtlCol="0" anchor="b" anchorCtr="1">
            <a:noAutofit/>
          </a:bodyPr>
          <a:lstStyle>
            <a:lvl1pPr>
              <a:defRPr lang="en-GB" dirty="0"/>
            </a:lvl1pPr>
          </a:lstStyle>
          <a:p>
            <a:pPr marL="0" lvl="0" algn="ctr"/>
            <a:r>
              <a:rPr lang="en-US" noProof="0"/>
              <a:t>TITLE</a:t>
            </a:r>
          </a:p>
        </p:txBody>
      </p:sp>
      <p:sp>
        <p:nvSpPr>
          <p:cNvPr id="3" name="Subtitle 2">
            <a:extLst>
              <a:ext uri="{FF2B5EF4-FFF2-40B4-BE49-F238E27FC236}">
                <a16:creationId xmlns:a16="http://schemas.microsoft.com/office/drawing/2014/main" xmlns="" id="{AC9DE4F3-CE8F-41A0-BFDE-76D0DF1DF432}"/>
              </a:ext>
            </a:extLst>
          </p:cNvPr>
          <p:cNvSpPr>
            <a:spLocks noGrp="1"/>
          </p:cNvSpPr>
          <p:nvPr>
            <p:ph type="subTitle" idx="1" hasCustomPrompt="1"/>
          </p:nvPr>
        </p:nvSpPr>
        <p:spPr>
          <a:xfrm>
            <a:off x="7389079" y="5392401"/>
            <a:ext cx="4178808" cy="521208"/>
          </a:xfrm>
        </p:spPr>
        <p:txBody>
          <a:bodyPr vert="horz" lIns="91440" tIns="45720" rIns="91440" bIns="45720" rtlCol="0" anchor="t">
            <a:noAutofit/>
          </a:bodyPr>
          <a:lstStyle>
            <a:lvl1pPr marL="0" indent="0" algn="ctr">
              <a:buNone/>
              <a:defRPr lang="en-US" sz="1800" dirty="0">
                <a:solidFill>
                  <a:srgbClr val="B2606E"/>
                </a:solidFill>
              </a:defRPr>
            </a:lvl1pPr>
          </a:lstStyle>
          <a:p>
            <a:pPr lvl="0"/>
            <a:r>
              <a:rPr lang="en-US" noProof="0"/>
              <a:t>Subtitle</a:t>
            </a:r>
          </a:p>
        </p:txBody>
      </p:sp>
      <p:grpSp>
        <p:nvGrpSpPr>
          <p:cNvPr id="6" name="Group 5">
            <a:extLst>
              <a:ext uri="{FF2B5EF4-FFF2-40B4-BE49-F238E27FC236}">
                <a16:creationId xmlns:a16="http://schemas.microsoft.com/office/drawing/2014/main" xmlns="" id="{EFDB39AB-B644-434A-9D55-AF3455D468E5}"/>
              </a:ext>
            </a:extLst>
          </p:cNvPr>
          <p:cNvGrpSpPr/>
          <p:nvPr userDrawn="1"/>
        </p:nvGrpSpPr>
        <p:grpSpPr>
          <a:xfrm>
            <a:off x="9140346" y="5054600"/>
            <a:ext cx="676275" cy="114300"/>
            <a:chOff x="9330846" y="5054600"/>
            <a:chExt cx="676275" cy="114300"/>
          </a:xfrm>
        </p:grpSpPr>
        <p:sp>
          <p:nvSpPr>
            <p:cNvPr id="7" name="Oval 6">
              <a:extLst>
                <a:ext uri="{FF2B5EF4-FFF2-40B4-BE49-F238E27FC236}">
                  <a16:creationId xmlns:a16="http://schemas.microsoft.com/office/drawing/2014/main" xmlns="" id="{BF14E129-1970-4994-89E5-F7A67128AFE3}"/>
                </a:ext>
              </a:extLst>
            </p:cNvPr>
            <p:cNvSpPr/>
            <p:nvPr/>
          </p:nvSpPr>
          <p:spPr>
            <a:xfrm>
              <a:off x="933084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Oval 7">
              <a:extLst>
                <a:ext uri="{FF2B5EF4-FFF2-40B4-BE49-F238E27FC236}">
                  <a16:creationId xmlns:a16="http://schemas.microsoft.com/office/drawing/2014/main" xmlns="" id="{593336FA-97B2-4528-88E8-5FF97F86E216}"/>
                </a:ext>
              </a:extLst>
            </p:cNvPr>
            <p:cNvSpPr/>
            <p:nvPr/>
          </p:nvSpPr>
          <p:spPr>
            <a:xfrm>
              <a:off x="951817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Oval 8">
              <a:extLst>
                <a:ext uri="{FF2B5EF4-FFF2-40B4-BE49-F238E27FC236}">
                  <a16:creationId xmlns:a16="http://schemas.microsoft.com/office/drawing/2014/main" xmlns="" id="{8A73C166-FCDF-40AE-8B0D-69C7E2C8573E}"/>
                </a:ext>
              </a:extLst>
            </p:cNvPr>
            <p:cNvSpPr/>
            <p:nvPr/>
          </p:nvSpPr>
          <p:spPr>
            <a:xfrm>
              <a:off x="970549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Oval 10">
              <a:extLst>
                <a:ext uri="{FF2B5EF4-FFF2-40B4-BE49-F238E27FC236}">
                  <a16:creationId xmlns:a16="http://schemas.microsoft.com/office/drawing/2014/main" xmlns="" id="{EF418119-E3DD-44B0-A4AF-F8A98EC5863B}"/>
                </a:ext>
              </a:extLst>
            </p:cNvPr>
            <p:cNvSpPr/>
            <p:nvPr/>
          </p:nvSpPr>
          <p:spPr>
            <a:xfrm>
              <a:off x="989282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Tree>
    <p:extLst>
      <p:ext uri="{BB962C8B-B14F-4D97-AF65-F5344CB8AC3E}">
        <p14:creationId xmlns:p14="http://schemas.microsoft.com/office/powerpoint/2010/main" val="124204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58FCDE-8F3F-4E83-B550-DF944B424F78}"/>
              </a:ext>
            </a:extLst>
          </p:cNvPr>
          <p:cNvSpPr>
            <a:spLocks noGrp="1"/>
          </p:cNvSpPr>
          <p:nvPr>
            <p:ph type="title"/>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a:lnSpc>
                <a:spcPct val="100000"/>
              </a:lnSpc>
            </a:pPr>
            <a:r>
              <a:rPr lang="en-US" noProof="0"/>
              <a:t>Click to edit Master title style</a:t>
            </a:r>
          </a:p>
        </p:txBody>
      </p:sp>
      <p:grpSp>
        <p:nvGrpSpPr>
          <p:cNvPr id="4" name="Group 3">
            <a:extLst>
              <a:ext uri="{FF2B5EF4-FFF2-40B4-BE49-F238E27FC236}">
                <a16:creationId xmlns:a16="http://schemas.microsoft.com/office/drawing/2014/main" xmlns="" id="{859AE304-DA92-45D8-B258-61BEA6C99C0E}"/>
              </a:ext>
            </a:extLst>
          </p:cNvPr>
          <p:cNvGrpSpPr/>
          <p:nvPr userDrawn="1"/>
        </p:nvGrpSpPr>
        <p:grpSpPr>
          <a:xfrm>
            <a:off x="0" y="6086479"/>
            <a:ext cx="12192000" cy="600974"/>
            <a:chOff x="0" y="6086479"/>
            <a:chExt cx="12192000" cy="600974"/>
          </a:xfrm>
        </p:grpSpPr>
        <p:sp>
          <p:nvSpPr>
            <p:cNvPr id="5" name="Rectangle 4">
              <a:extLst>
                <a:ext uri="{FF2B5EF4-FFF2-40B4-BE49-F238E27FC236}">
                  <a16:creationId xmlns:a16="http://schemas.microsoft.com/office/drawing/2014/main" xmlns=""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Oval 6">
              <a:extLst>
                <a:ext uri="{FF2B5EF4-FFF2-40B4-BE49-F238E27FC236}">
                  <a16:creationId xmlns:a16="http://schemas.microsoft.com/office/drawing/2014/main" xmlns=""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8" name="Slide Number Placeholder 5">
            <a:extLst>
              <a:ext uri="{FF2B5EF4-FFF2-40B4-BE49-F238E27FC236}">
                <a16:creationId xmlns:a16="http://schemas.microsoft.com/office/drawing/2014/main" xmlns=""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noProof="0" smtClean="0">
                <a:solidFill>
                  <a:schemeClr val="bg1"/>
                </a:solidFill>
              </a:rPr>
              <a:pPr algn="ctr"/>
              <a:t>‹#›</a:t>
            </a:fld>
            <a:endParaRPr lang="en-US" sz="1200" noProof="0" dirty="0">
              <a:solidFill>
                <a:schemeClr val="bg1"/>
              </a:solidFill>
            </a:endParaRPr>
          </a:p>
        </p:txBody>
      </p:sp>
    </p:spTree>
    <p:extLst>
      <p:ext uri="{BB962C8B-B14F-4D97-AF65-F5344CB8AC3E}">
        <p14:creationId xmlns:p14="http://schemas.microsoft.com/office/powerpoint/2010/main" val="150809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Images_Important Text 01">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xmlns="" id="{D935D313-376E-4CA0-9732-D0CACCC07FAD}"/>
              </a:ext>
            </a:extLst>
          </p:cNvPr>
          <p:cNvSpPr>
            <a:spLocks noGrp="1"/>
          </p:cNvSpPr>
          <p:nvPr>
            <p:ph type="pic" sz="quarter" idx="13" hasCustomPrompt="1"/>
          </p:nvPr>
        </p:nvSpPr>
        <p:spPr>
          <a:xfrm>
            <a:off x="6464300" y="0"/>
            <a:ext cx="5727700" cy="6858000"/>
          </a:xfrm>
          <a:custGeom>
            <a:avLst/>
            <a:gdLst>
              <a:gd name="connsiteX0" fmla="*/ 1708150 w 5727700"/>
              <a:gd name="connsiteY0" fmla="*/ 0 h 6858000"/>
              <a:gd name="connsiteX1" fmla="*/ 5727700 w 5727700"/>
              <a:gd name="connsiteY1" fmla="*/ 0 h 6858000"/>
              <a:gd name="connsiteX2" fmla="*/ 5727700 w 5727700"/>
              <a:gd name="connsiteY2" fmla="*/ 6858000 h 6858000"/>
              <a:gd name="connsiteX3" fmla="*/ 0 w 5727700"/>
              <a:gd name="connsiteY3" fmla="*/ 6858000 h 6858000"/>
              <a:gd name="connsiteX4" fmla="*/ 0 w 5727700"/>
              <a:gd name="connsiteY4" fmla="*/ 68326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7700" h="6858000">
                <a:moveTo>
                  <a:pt x="1708150" y="0"/>
                </a:moveTo>
                <a:lnTo>
                  <a:pt x="5727700" y="0"/>
                </a:lnTo>
                <a:lnTo>
                  <a:pt x="5727700" y="6858000"/>
                </a:lnTo>
                <a:lnTo>
                  <a:pt x="0" y="6858000"/>
                </a:lnTo>
                <a:lnTo>
                  <a:pt x="0" y="6832600"/>
                </a:lnTo>
                <a:close/>
              </a:path>
            </a:pathLst>
          </a:custGeom>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12" name="Picture Placeholder 11">
            <a:extLst>
              <a:ext uri="{FF2B5EF4-FFF2-40B4-BE49-F238E27FC236}">
                <a16:creationId xmlns:a16="http://schemas.microsoft.com/office/drawing/2014/main" xmlns="" id="{83A2DEF1-03FF-475D-994A-6FC6FB1414FB}"/>
              </a:ext>
            </a:extLst>
          </p:cNvPr>
          <p:cNvSpPr>
            <a:spLocks noGrp="1"/>
          </p:cNvSpPr>
          <p:nvPr>
            <p:ph type="pic" sz="quarter" idx="12" hasCustomPrompt="1"/>
          </p:nvPr>
        </p:nvSpPr>
        <p:spPr>
          <a:xfrm>
            <a:off x="0" y="0"/>
            <a:ext cx="8087304" cy="6858000"/>
          </a:xfrm>
          <a:custGeom>
            <a:avLst/>
            <a:gdLst>
              <a:gd name="connsiteX0" fmla="*/ 0 w 8087304"/>
              <a:gd name="connsiteY0" fmla="*/ 0 h 6858000"/>
              <a:gd name="connsiteX1" fmla="*/ 8087304 w 8087304"/>
              <a:gd name="connsiteY1" fmla="*/ 0 h 6858000"/>
              <a:gd name="connsiteX2" fmla="*/ 8087304 w 8087304"/>
              <a:gd name="connsiteY2" fmla="*/ 7620 h 6858000"/>
              <a:gd name="connsiteX3" fmla="*/ 6368365 w 8087304"/>
              <a:gd name="connsiteY3" fmla="*/ 6858000 h 6858000"/>
              <a:gd name="connsiteX4" fmla="*/ 0 w 8087304"/>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7304" h="6858000">
                <a:moveTo>
                  <a:pt x="0" y="0"/>
                </a:moveTo>
                <a:lnTo>
                  <a:pt x="8087304" y="0"/>
                </a:lnTo>
                <a:lnTo>
                  <a:pt x="8087304" y="7620"/>
                </a:lnTo>
                <a:lnTo>
                  <a:pt x="6368365" y="6858000"/>
                </a:lnTo>
                <a:lnTo>
                  <a:pt x="0" y="6858000"/>
                </a:lnTo>
                <a:close/>
              </a:path>
            </a:pathLst>
          </a:custGeom>
        </p:spPr>
        <p:txBody>
          <a:bodyPr wrap="square" anchor="ctr" anchorCtr="1">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285750" marR="0" lvl="0" indent="-285750" algn="ctr" defTabSz="914400" rtl="0" eaLnBrk="1" fontAlgn="auto" latinLnBrk="0" hangingPunct="1">
              <a:lnSpc>
                <a:spcPct val="90000"/>
              </a:lnSpc>
              <a:spcBef>
                <a:spcPts val="1000"/>
              </a:spcBef>
              <a:spcAft>
                <a:spcPts val="0"/>
              </a:spcAft>
              <a:buClrTx/>
              <a:buSzTx/>
              <a:tabLst/>
              <a:defRPr/>
            </a:pPr>
            <a:r>
              <a:rPr lang="en-US" noProof="0" dirty="0"/>
              <a:t>Insert Image</a:t>
            </a:r>
          </a:p>
        </p:txBody>
      </p:sp>
      <p:sp>
        <p:nvSpPr>
          <p:cNvPr id="13" name="Text Placeholder 12">
            <a:extLst>
              <a:ext uri="{FF2B5EF4-FFF2-40B4-BE49-F238E27FC236}">
                <a16:creationId xmlns:a16="http://schemas.microsoft.com/office/drawing/2014/main" xmlns="" id="{B48BA177-B717-42B2-884C-04576C20342D}"/>
              </a:ext>
            </a:extLst>
          </p:cNvPr>
          <p:cNvSpPr>
            <a:spLocks noGrp="1"/>
          </p:cNvSpPr>
          <p:nvPr>
            <p:ph type="body" sz="quarter" idx="11"/>
          </p:nvPr>
        </p:nvSpPr>
        <p:spPr>
          <a:xfrm>
            <a:off x="785586" y="5047107"/>
            <a:ext cx="5005614" cy="1005840"/>
          </a:xfrm>
        </p:spPr>
        <p:txBody>
          <a:bodyPr vert="horz" wrap="square" lIns="0" tIns="45720" rIns="0" bIns="45720" rtlCol="0" anchor="t">
            <a:noAutofit/>
          </a:bodyPr>
          <a:lstStyle>
            <a:lvl1pPr marL="0" indent="0">
              <a:buNone/>
              <a:defRPr lang="en-US" sz="1600" dirty="0" smtClean="0">
                <a:solidFill>
                  <a:schemeClr val="tx1"/>
                </a:solidFill>
                <a:latin typeface="+mn-lt"/>
                <a:ea typeface="+mj-ea"/>
                <a:cs typeface="+mj-cs"/>
              </a:defRPr>
            </a:lvl1pPr>
          </a:lstStyle>
          <a:p>
            <a:pPr marL="57150" lvl="0" indent="-285750">
              <a:lnSpc>
                <a:spcPct val="100000"/>
              </a:lnSpc>
              <a:spcBef>
                <a:spcPct val="0"/>
              </a:spcBef>
            </a:pPr>
            <a:r>
              <a:rPr lang="en-US" noProof="0"/>
              <a:t>Click to edit Master text styles</a:t>
            </a:r>
          </a:p>
        </p:txBody>
      </p:sp>
      <p:sp>
        <p:nvSpPr>
          <p:cNvPr id="2" name="Title 1">
            <a:extLst>
              <a:ext uri="{FF2B5EF4-FFF2-40B4-BE49-F238E27FC236}">
                <a16:creationId xmlns:a16="http://schemas.microsoft.com/office/drawing/2014/main" xmlns="" id="{2558FCDE-8F3F-4E83-B550-DF944B424F78}"/>
              </a:ext>
            </a:extLst>
          </p:cNvPr>
          <p:cNvSpPr>
            <a:spLocks noGrp="1"/>
          </p:cNvSpPr>
          <p:nvPr>
            <p:ph type="title"/>
          </p:nvPr>
        </p:nvSpPr>
        <p:spPr>
          <a:xfrm>
            <a:off x="785586" y="4081468"/>
            <a:ext cx="5005614" cy="822960"/>
          </a:xfrm>
        </p:spPr>
        <p:txBody>
          <a:bodyPr vert="horz" wrap="square" lIns="0" tIns="45720" rIns="91440" bIns="45720" rtlCol="0" anchor="t">
            <a:noAutofit/>
          </a:bodyPr>
          <a:lstStyle>
            <a:lvl1pPr marL="0" indent="0">
              <a:buFont typeface="Arial" panose="020B0604020202020204" pitchFamily="34" charset="0"/>
              <a:buNone/>
              <a:defRPr lang="en-GB" sz="2400" dirty="0">
                <a:solidFill>
                  <a:schemeClr val="tx1"/>
                </a:solidFill>
                <a:latin typeface="Corbel" panose="020B0503020204020204" pitchFamily="34" charset="0"/>
              </a:defRPr>
            </a:lvl1pPr>
          </a:lstStyle>
          <a:p>
            <a:pPr marL="0" lvl="0">
              <a:lnSpc>
                <a:spcPct val="100000"/>
              </a:lnSpc>
            </a:pPr>
            <a:r>
              <a:rPr lang="en-US" noProof="0"/>
              <a:t>Click to edit Master title style</a:t>
            </a:r>
          </a:p>
        </p:txBody>
      </p:sp>
      <p:sp>
        <p:nvSpPr>
          <p:cNvPr id="20" name="Slide Number Placeholder 7">
            <a:extLst>
              <a:ext uri="{FF2B5EF4-FFF2-40B4-BE49-F238E27FC236}">
                <a16:creationId xmlns:a16="http://schemas.microsoft.com/office/drawing/2014/main" xmlns="" id="{1CEA3362-50AD-4D98-92C4-DA1D8C857A75}"/>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lang="en-US" noProof="0" smtClean="0"/>
              <a:pPr algn="ctr"/>
              <a:t>‹#›</a:t>
            </a:fld>
            <a:endParaRPr lang="en-US" noProof="0" dirty="0"/>
          </a:p>
        </p:txBody>
      </p:sp>
    </p:spTree>
    <p:extLst>
      <p:ext uri="{BB962C8B-B14F-4D97-AF65-F5344CB8AC3E}">
        <p14:creationId xmlns:p14="http://schemas.microsoft.com/office/powerpoint/2010/main" val="7914178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5F3686C7-DF83-47D9-A485-35F4F1D36A69}"/>
              </a:ext>
            </a:extLst>
          </p:cNvPr>
          <p:cNvGrpSpPr/>
          <p:nvPr userDrawn="1"/>
        </p:nvGrpSpPr>
        <p:grpSpPr>
          <a:xfrm>
            <a:off x="0" y="6086479"/>
            <a:ext cx="12192000" cy="600974"/>
            <a:chOff x="0" y="6086479"/>
            <a:chExt cx="12192000" cy="600974"/>
          </a:xfrm>
        </p:grpSpPr>
        <p:sp>
          <p:nvSpPr>
            <p:cNvPr id="4" name="Rectangle 3">
              <a:extLst>
                <a:ext uri="{FF2B5EF4-FFF2-40B4-BE49-F238E27FC236}">
                  <a16:creationId xmlns:a16="http://schemas.microsoft.com/office/drawing/2014/main" xmlns="" id="{790B36CF-9391-49E9-B599-8B724B6EF267}"/>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Oval 5">
              <a:extLst>
                <a:ext uri="{FF2B5EF4-FFF2-40B4-BE49-F238E27FC236}">
                  <a16:creationId xmlns:a16="http://schemas.microsoft.com/office/drawing/2014/main" xmlns="" id="{468CE156-5D60-42B0-A4F9-33FA85537807}"/>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5" name="Slide Number Placeholder 7">
            <a:extLst>
              <a:ext uri="{FF2B5EF4-FFF2-40B4-BE49-F238E27FC236}">
                <a16:creationId xmlns:a16="http://schemas.microsoft.com/office/drawing/2014/main" xmlns="" id="{9E4521A1-4C9D-4795-B551-D151E8856AAE}"/>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lang="en-US" noProof="0" smtClean="0"/>
              <a:pPr algn="ctr"/>
              <a:t>‹#›</a:t>
            </a:fld>
            <a:endParaRPr lang="en-US" noProof="0" dirty="0"/>
          </a:p>
        </p:txBody>
      </p:sp>
    </p:spTree>
    <p:extLst>
      <p:ext uri="{BB962C8B-B14F-4D97-AF65-F5344CB8AC3E}">
        <p14:creationId xmlns:p14="http://schemas.microsoft.com/office/powerpoint/2010/main" val="540370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xmlns="" id="{A46D6285-06A8-4297-915D-0A280359C280}"/>
              </a:ext>
            </a:extLst>
          </p:cNvPr>
          <p:cNvSpPr>
            <a:spLocks noGrp="1"/>
          </p:cNvSpPr>
          <p:nvPr>
            <p:ph type="pic" sz="quarter" idx="10" hasCustomPrompt="1"/>
          </p:nvPr>
        </p:nvSpPr>
        <p:spPr>
          <a:xfrm>
            <a:off x="1" y="0"/>
            <a:ext cx="12192000" cy="6858000"/>
          </a:xfrm>
        </p:spPr>
        <p:txBody>
          <a:bodyPr vert="horz" lIns="91440" tIns="45720" rIns="91440" bIns="45720" rtlCol="0" anchor="ctr" anchorCtr="1">
            <a:normAutofit/>
          </a:bodyPr>
          <a:lstStyle>
            <a:lvl1pPr>
              <a:defRPr lang="en-GB" sz="2400">
                <a:solidFill>
                  <a:schemeClr val="tx1"/>
                </a:solidFill>
              </a:defRPr>
            </a:lvl1pPr>
          </a:lstStyle>
          <a:p>
            <a:pPr marL="0" lvl="0" indent="0">
              <a:buNone/>
            </a:pPr>
            <a:r>
              <a:rPr lang="en-US" noProof="0" dirty="0"/>
              <a:t>Insert Image</a:t>
            </a:r>
          </a:p>
        </p:txBody>
      </p:sp>
      <p:sp>
        <p:nvSpPr>
          <p:cNvPr id="10" name="Title 1">
            <a:extLst>
              <a:ext uri="{FF2B5EF4-FFF2-40B4-BE49-F238E27FC236}">
                <a16:creationId xmlns:a16="http://schemas.microsoft.com/office/drawing/2014/main" xmlns="" id="{A75C086E-F523-4C77-938F-0DB6203DBC43}"/>
              </a:ext>
            </a:extLst>
          </p:cNvPr>
          <p:cNvSpPr>
            <a:spLocks noGrp="1"/>
          </p:cNvSpPr>
          <p:nvPr>
            <p:ph type="ctrTitle" hasCustomPrompt="1"/>
          </p:nvPr>
        </p:nvSpPr>
        <p:spPr>
          <a:xfrm>
            <a:off x="691080" y="2139696"/>
            <a:ext cx="5578995" cy="879928"/>
          </a:xfrm>
        </p:spPr>
        <p:txBody>
          <a:bodyPr vert="horz" lIns="91440" tIns="45720" rIns="91440" bIns="45720" rtlCol="0" anchor="ctr" anchorCtr="0">
            <a:noAutofit/>
          </a:bodyPr>
          <a:lstStyle>
            <a:lvl1pPr algn="l">
              <a:defRPr lang="en-GB" b="0" dirty="0">
                <a:solidFill>
                  <a:schemeClr val="bg1"/>
                </a:solidFill>
              </a:defRPr>
            </a:lvl1pPr>
          </a:lstStyle>
          <a:p>
            <a:pPr marL="0" lvl="0" algn="ctr"/>
            <a:r>
              <a:rPr lang="en-US" noProof="0"/>
              <a:t>TITLE</a:t>
            </a:r>
          </a:p>
        </p:txBody>
      </p:sp>
      <p:sp>
        <p:nvSpPr>
          <p:cNvPr id="17" name="Text Placeholder 4">
            <a:extLst>
              <a:ext uri="{FF2B5EF4-FFF2-40B4-BE49-F238E27FC236}">
                <a16:creationId xmlns:a16="http://schemas.microsoft.com/office/drawing/2014/main" xmlns="" id="{B293AB9F-7C1D-4A06-9F42-4FD67BF2739F}"/>
              </a:ext>
            </a:extLst>
          </p:cNvPr>
          <p:cNvSpPr>
            <a:spLocks noGrp="1"/>
          </p:cNvSpPr>
          <p:nvPr>
            <p:ph type="body" sz="quarter" idx="15" hasCustomPrompt="1"/>
          </p:nvPr>
        </p:nvSpPr>
        <p:spPr>
          <a:xfrm>
            <a:off x="1359075" y="3653097"/>
            <a:ext cx="3695206" cy="276999"/>
          </a:xfrm>
        </p:spPr>
        <p:txBody>
          <a:bodyPr lIns="0" anchor="ctr">
            <a:noAutofit/>
          </a:bodyPr>
          <a:lstStyle>
            <a:lvl1pPr marL="0" indent="0">
              <a:lnSpc>
                <a:spcPct val="100000"/>
              </a:lnSpc>
              <a:buNone/>
              <a:defRPr sz="1800" spc="0">
                <a:solidFill>
                  <a:schemeClr val="bg1"/>
                </a:solidFill>
              </a:defRPr>
            </a:lvl1pPr>
          </a:lstStyle>
          <a:p>
            <a:pPr lvl="0"/>
            <a:r>
              <a:rPr lang="en-US" noProof="0"/>
              <a:t>Name</a:t>
            </a:r>
          </a:p>
        </p:txBody>
      </p:sp>
      <p:sp>
        <p:nvSpPr>
          <p:cNvPr id="18" name="Text Placeholder 4">
            <a:extLst>
              <a:ext uri="{FF2B5EF4-FFF2-40B4-BE49-F238E27FC236}">
                <a16:creationId xmlns:a16="http://schemas.microsoft.com/office/drawing/2014/main" xmlns="" id="{224AF9FB-5C6E-4050-AE8D-3B218C0F1DAE}"/>
              </a:ext>
            </a:extLst>
          </p:cNvPr>
          <p:cNvSpPr>
            <a:spLocks noGrp="1"/>
          </p:cNvSpPr>
          <p:nvPr>
            <p:ph type="body" sz="quarter" idx="16" hasCustomPrompt="1"/>
          </p:nvPr>
        </p:nvSpPr>
        <p:spPr>
          <a:xfrm>
            <a:off x="1359075" y="4392151"/>
            <a:ext cx="3695206" cy="276999"/>
          </a:xfrm>
        </p:spPr>
        <p:txBody>
          <a:bodyPr lIns="0" anchor="ctr">
            <a:noAutofit/>
          </a:bodyPr>
          <a:lstStyle>
            <a:lvl1pPr marL="0" indent="0">
              <a:lnSpc>
                <a:spcPct val="100000"/>
              </a:lnSpc>
              <a:buNone/>
              <a:defRPr sz="1800" spc="0">
                <a:solidFill>
                  <a:schemeClr val="bg1"/>
                </a:solidFill>
              </a:defRPr>
            </a:lvl1pPr>
          </a:lstStyle>
          <a:p>
            <a:pPr lvl="0"/>
            <a:r>
              <a:rPr lang="en-US" noProof="0"/>
              <a:t>Phone</a:t>
            </a:r>
          </a:p>
        </p:txBody>
      </p:sp>
      <p:sp>
        <p:nvSpPr>
          <p:cNvPr id="19" name="Text Placeholder 4">
            <a:extLst>
              <a:ext uri="{FF2B5EF4-FFF2-40B4-BE49-F238E27FC236}">
                <a16:creationId xmlns:a16="http://schemas.microsoft.com/office/drawing/2014/main" xmlns="" id="{68A48B85-2E0B-42B6-AB4A-1302D3C828F5}"/>
              </a:ext>
            </a:extLst>
          </p:cNvPr>
          <p:cNvSpPr>
            <a:spLocks noGrp="1"/>
          </p:cNvSpPr>
          <p:nvPr>
            <p:ph type="body" sz="quarter" idx="17" hasCustomPrompt="1"/>
          </p:nvPr>
        </p:nvSpPr>
        <p:spPr>
          <a:xfrm>
            <a:off x="1359075" y="5131205"/>
            <a:ext cx="3695206" cy="276999"/>
          </a:xfrm>
        </p:spPr>
        <p:txBody>
          <a:bodyPr lIns="0" anchor="ctr">
            <a:noAutofit/>
          </a:bodyPr>
          <a:lstStyle>
            <a:lvl1pPr marL="0" indent="0">
              <a:lnSpc>
                <a:spcPct val="100000"/>
              </a:lnSpc>
              <a:buNone/>
              <a:defRPr sz="1800" spc="0">
                <a:solidFill>
                  <a:schemeClr val="bg1"/>
                </a:solidFill>
              </a:defRPr>
            </a:lvl1pPr>
          </a:lstStyle>
          <a:p>
            <a:pPr lvl="0"/>
            <a:r>
              <a:rPr lang="en-US" noProof="0"/>
              <a:t>Email</a:t>
            </a:r>
          </a:p>
        </p:txBody>
      </p:sp>
      <p:sp>
        <p:nvSpPr>
          <p:cNvPr id="20" name="Text Placeholder 4">
            <a:extLst>
              <a:ext uri="{FF2B5EF4-FFF2-40B4-BE49-F238E27FC236}">
                <a16:creationId xmlns:a16="http://schemas.microsoft.com/office/drawing/2014/main" xmlns="" id="{9244D33F-3A47-4DE3-8198-7AC5316E31E6}"/>
              </a:ext>
            </a:extLst>
          </p:cNvPr>
          <p:cNvSpPr>
            <a:spLocks noGrp="1"/>
          </p:cNvSpPr>
          <p:nvPr>
            <p:ph type="body" sz="quarter" idx="18" hasCustomPrompt="1"/>
          </p:nvPr>
        </p:nvSpPr>
        <p:spPr>
          <a:xfrm>
            <a:off x="1359075" y="5870258"/>
            <a:ext cx="3695206" cy="276999"/>
          </a:xfrm>
        </p:spPr>
        <p:txBody>
          <a:bodyPr lIns="0" anchor="ctr">
            <a:noAutofit/>
          </a:bodyPr>
          <a:lstStyle>
            <a:lvl1pPr marL="0" indent="0">
              <a:lnSpc>
                <a:spcPct val="100000"/>
              </a:lnSpc>
              <a:buNone/>
              <a:defRPr sz="1800" spc="0">
                <a:solidFill>
                  <a:schemeClr val="bg1"/>
                </a:solidFill>
              </a:defRPr>
            </a:lvl1pPr>
          </a:lstStyle>
          <a:p>
            <a:pPr lvl="0"/>
            <a:r>
              <a:rPr lang="en-US" noProof="0"/>
              <a:t>Website</a:t>
            </a:r>
          </a:p>
        </p:txBody>
      </p:sp>
      <p:sp>
        <p:nvSpPr>
          <p:cNvPr id="3" name="Content Placeholder 2">
            <a:extLst>
              <a:ext uri="{FF2B5EF4-FFF2-40B4-BE49-F238E27FC236}">
                <a16:creationId xmlns:a16="http://schemas.microsoft.com/office/drawing/2014/main" xmlns="" id="{8F220C8B-2E18-4D91-A806-6C7C3940B00F}"/>
              </a:ext>
            </a:extLst>
          </p:cNvPr>
          <p:cNvSpPr>
            <a:spLocks noGrp="1" noChangeAspect="1"/>
          </p:cNvSpPr>
          <p:nvPr>
            <p:ph sz="quarter" idx="19" hasCustomPrompt="1"/>
          </p:nvPr>
        </p:nvSpPr>
        <p:spPr>
          <a:xfrm>
            <a:off x="691080" y="4295744"/>
            <a:ext cx="469813" cy="469812"/>
          </a:xfrm>
          <a:prstGeom prst="ellipse">
            <a:avLst/>
          </a:prstGeom>
          <a:noFill/>
          <a:ln>
            <a:noFill/>
          </a:ln>
        </p:spPr>
        <p:txBody>
          <a:bodyPr lIns="0" tIns="0" rIns="0" bIns="0" anchor="ctr">
            <a:noAutofit/>
          </a:bodyPr>
          <a:lstStyle>
            <a:lvl1pPr marL="0" indent="0" algn="ctr">
              <a:buNone/>
              <a:defRPr sz="1050"/>
            </a:lvl1pPr>
          </a:lstStyle>
          <a:p>
            <a:pPr lvl="0"/>
            <a:r>
              <a:rPr lang="en-US" noProof="0"/>
              <a:t>Icon</a:t>
            </a:r>
          </a:p>
        </p:txBody>
      </p:sp>
      <p:sp>
        <p:nvSpPr>
          <p:cNvPr id="28" name="Content Placeholder 2">
            <a:extLst>
              <a:ext uri="{FF2B5EF4-FFF2-40B4-BE49-F238E27FC236}">
                <a16:creationId xmlns:a16="http://schemas.microsoft.com/office/drawing/2014/main" xmlns="" id="{3D1C5933-D103-4989-B652-C7B692341BC3}"/>
              </a:ext>
            </a:extLst>
          </p:cNvPr>
          <p:cNvSpPr>
            <a:spLocks noGrp="1" noChangeAspect="1"/>
          </p:cNvSpPr>
          <p:nvPr>
            <p:ph sz="quarter" idx="20" hasCustomPrompt="1"/>
          </p:nvPr>
        </p:nvSpPr>
        <p:spPr>
          <a:xfrm>
            <a:off x="691080" y="5034798"/>
            <a:ext cx="469813" cy="469812"/>
          </a:xfrm>
          <a:prstGeom prst="ellipse">
            <a:avLst/>
          </a:prstGeom>
          <a:noFill/>
          <a:ln>
            <a:noFill/>
          </a:ln>
        </p:spPr>
        <p:txBody>
          <a:bodyPr lIns="0" tIns="0" rIns="0" bIns="0" anchor="ctr">
            <a:noAutofit/>
          </a:bodyPr>
          <a:lstStyle>
            <a:lvl1pPr marL="0" indent="0" algn="ctr">
              <a:buNone/>
              <a:defRPr sz="1050"/>
            </a:lvl1pPr>
          </a:lstStyle>
          <a:p>
            <a:pPr lvl="0"/>
            <a:r>
              <a:rPr lang="en-US" noProof="0"/>
              <a:t>Icon</a:t>
            </a:r>
          </a:p>
        </p:txBody>
      </p:sp>
      <p:sp>
        <p:nvSpPr>
          <p:cNvPr id="29" name="Content Placeholder 2">
            <a:extLst>
              <a:ext uri="{FF2B5EF4-FFF2-40B4-BE49-F238E27FC236}">
                <a16:creationId xmlns:a16="http://schemas.microsoft.com/office/drawing/2014/main" xmlns="" id="{A80EBF65-A9A1-4724-B962-DB9B79A924AA}"/>
              </a:ext>
            </a:extLst>
          </p:cNvPr>
          <p:cNvSpPr>
            <a:spLocks noGrp="1" noChangeAspect="1"/>
          </p:cNvSpPr>
          <p:nvPr>
            <p:ph sz="quarter" idx="21" hasCustomPrompt="1"/>
          </p:nvPr>
        </p:nvSpPr>
        <p:spPr>
          <a:xfrm>
            <a:off x="691080" y="5773851"/>
            <a:ext cx="469813" cy="469812"/>
          </a:xfrm>
          <a:prstGeom prst="ellipse">
            <a:avLst/>
          </a:prstGeom>
          <a:noFill/>
          <a:ln>
            <a:noFill/>
          </a:ln>
        </p:spPr>
        <p:txBody>
          <a:bodyPr lIns="0" tIns="0" rIns="0" bIns="0" anchor="ctr">
            <a:noAutofit/>
          </a:bodyPr>
          <a:lstStyle>
            <a:lvl1pPr marL="0" indent="0" algn="ctr">
              <a:buNone/>
              <a:defRPr sz="1050"/>
            </a:lvl1pPr>
          </a:lstStyle>
          <a:p>
            <a:pPr lvl="0"/>
            <a:r>
              <a:rPr lang="en-US" noProof="0"/>
              <a:t>Icon</a:t>
            </a:r>
          </a:p>
        </p:txBody>
      </p:sp>
      <p:sp>
        <p:nvSpPr>
          <p:cNvPr id="30" name="Content Placeholder 2">
            <a:extLst>
              <a:ext uri="{FF2B5EF4-FFF2-40B4-BE49-F238E27FC236}">
                <a16:creationId xmlns:a16="http://schemas.microsoft.com/office/drawing/2014/main" xmlns="" id="{06251342-E6E3-4C57-A0A9-C7BB3DCAE115}"/>
              </a:ext>
            </a:extLst>
          </p:cNvPr>
          <p:cNvSpPr>
            <a:spLocks noGrp="1" noChangeAspect="1"/>
          </p:cNvSpPr>
          <p:nvPr>
            <p:ph sz="quarter" idx="22" hasCustomPrompt="1"/>
          </p:nvPr>
        </p:nvSpPr>
        <p:spPr>
          <a:xfrm>
            <a:off x="691080" y="3556690"/>
            <a:ext cx="469813" cy="469812"/>
          </a:xfrm>
          <a:prstGeom prst="ellipse">
            <a:avLst/>
          </a:prstGeom>
          <a:noFill/>
          <a:ln>
            <a:noFill/>
          </a:ln>
        </p:spPr>
        <p:txBody>
          <a:bodyPr lIns="0" tIns="0" rIns="0" bIns="0" anchor="ctr">
            <a:noAutofit/>
          </a:bodyPr>
          <a:lstStyle>
            <a:lvl1pPr marL="0" indent="0" algn="ctr">
              <a:buNone/>
              <a:defRPr sz="1050"/>
            </a:lvl1pPr>
          </a:lstStyle>
          <a:p>
            <a:pPr lvl="0"/>
            <a:r>
              <a:rPr lang="en-US" noProof="0"/>
              <a:t>Icon</a:t>
            </a:r>
          </a:p>
        </p:txBody>
      </p:sp>
    </p:spTree>
    <p:extLst>
      <p:ext uri="{BB962C8B-B14F-4D97-AF65-F5344CB8AC3E}">
        <p14:creationId xmlns:p14="http://schemas.microsoft.com/office/powerpoint/2010/main" val="41693542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744DE2-A455-46F2-BE15-959050C87CE4}"/>
              </a:ext>
            </a:extLst>
          </p:cNvPr>
          <p:cNvSpPr>
            <a:spLocks noGrp="1"/>
          </p:cNvSpPr>
          <p:nvPr>
            <p:ph type="ctrTitle" hasCustomPrompt="1"/>
          </p:nvPr>
        </p:nvSpPr>
        <p:spPr>
          <a:xfrm>
            <a:off x="7274144" y="1291772"/>
            <a:ext cx="4379976" cy="3611880"/>
          </a:xfrm>
        </p:spPr>
        <p:txBody>
          <a:bodyPr vert="horz" lIns="91440" tIns="45720" rIns="91440" bIns="45720" rtlCol="0" anchor="b" anchorCtr="1">
            <a:noAutofit/>
          </a:bodyPr>
          <a:lstStyle>
            <a:lvl1pPr>
              <a:defRPr lang="en-GB" dirty="0"/>
            </a:lvl1pPr>
          </a:lstStyle>
          <a:p>
            <a:pPr marL="0" lvl="0" algn="ctr"/>
            <a:r>
              <a:rPr lang="en-US" noProof="0"/>
              <a:t>TITLE</a:t>
            </a:r>
          </a:p>
        </p:txBody>
      </p:sp>
      <p:sp>
        <p:nvSpPr>
          <p:cNvPr id="3" name="Subtitle 2">
            <a:extLst>
              <a:ext uri="{FF2B5EF4-FFF2-40B4-BE49-F238E27FC236}">
                <a16:creationId xmlns:a16="http://schemas.microsoft.com/office/drawing/2014/main" xmlns="" id="{AC9DE4F3-CE8F-41A0-BFDE-76D0DF1DF432}"/>
              </a:ext>
            </a:extLst>
          </p:cNvPr>
          <p:cNvSpPr>
            <a:spLocks noGrp="1"/>
          </p:cNvSpPr>
          <p:nvPr>
            <p:ph type="subTitle" idx="1" hasCustomPrompt="1"/>
          </p:nvPr>
        </p:nvSpPr>
        <p:spPr>
          <a:xfrm>
            <a:off x="7389079" y="5392401"/>
            <a:ext cx="4178808" cy="521208"/>
          </a:xfrm>
        </p:spPr>
        <p:txBody>
          <a:bodyPr vert="horz" lIns="91440" tIns="45720" rIns="91440" bIns="45720" rtlCol="0" anchor="t">
            <a:noAutofit/>
          </a:bodyPr>
          <a:lstStyle>
            <a:lvl1pPr marL="0" indent="0" algn="ctr">
              <a:buNone/>
              <a:defRPr lang="en-US" sz="1800" dirty="0">
                <a:solidFill>
                  <a:srgbClr val="B2606E"/>
                </a:solidFill>
              </a:defRPr>
            </a:lvl1pPr>
          </a:lstStyle>
          <a:p>
            <a:pPr lvl="0"/>
            <a:r>
              <a:rPr lang="en-US" noProof="0"/>
              <a:t>Subtitle</a:t>
            </a:r>
          </a:p>
        </p:txBody>
      </p:sp>
      <p:grpSp>
        <p:nvGrpSpPr>
          <p:cNvPr id="6" name="Group 5">
            <a:extLst>
              <a:ext uri="{FF2B5EF4-FFF2-40B4-BE49-F238E27FC236}">
                <a16:creationId xmlns:a16="http://schemas.microsoft.com/office/drawing/2014/main" xmlns="" id="{EFDB39AB-B644-434A-9D55-AF3455D468E5}"/>
              </a:ext>
            </a:extLst>
          </p:cNvPr>
          <p:cNvGrpSpPr/>
          <p:nvPr userDrawn="1"/>
        </p:nvGrpSpPr>
        <p:grpSpPr>
          <a:xfrm>
            <a:off x="9140346" y="5054600"/>
            <a:ext cx="676275" cy="114300"/>
            <a:chOff x="9330846" y="5054600"/>
            <a:chExt cx="676275" cy="114300"/>
          </a:xfrm>
        </p:grpSpPr>
        <p:sp>
          <p:nvSpPr>
            <p:cNvPr id="7" name="Oval 6">
              <a:extLst>
                <a:ext uri="{FF2B5EF4-FFF2-40B4-BE49-F238E27FC236}">
                  <a16:creationId xmlns:a16="http://schemas.microsoft.com/office/drawing/2014/main" xmlns="" id="{BF14E129-1970-4994-89E5-F7A67128AFE3}"/>
                </a:ext>
              </a:extLst>
            </p:cNvPr>
            <p:cNvSpPr/>
            <p:nvPr/>
          </p:nvSpPr>
          <p:spPr>
            <a:xfrm>
              <a:off x="933084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Oval 7">
              <a:extLst>
                <a:ext uri="{FF2B5EF4-FFF2-40B4-BE49-F238E27FC236}">
                  <a16:creationId xmlns:a16="http://schemas.microsoft.com/office/drawing/2014/main" xmlns="" id="{593336FA-97B2-4528-88E8-5FF97F86E216}"/>
                </a:ext>
              </a:extLst>
            </p:cNvPr>
            <p:cNvSpPr/>
            <p:nvPr/>
          </p:nvSpPr>
          <p:spPr>
            <a:xfrm>
              <a:off x="951817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Oval 8">
              <a:extLst>
                <a:ext uri="{FF2B5EF4-FFF2-40B4-BE49-F238E27FC236}">
                  <a16:creationId xmlns:a16="http://schemas.microsoft.com/office/drawing/2014/main" xmlns="" id="{8A73C166-FCDF-40AE-8B0D-69C7E2C8573E}"/>
                </a:ext>
              </a:extLst>
            </p:cNvPr>
            <p:cNvSpPr/>
            <p:nvPr/>
          </p:nvSpPr>
          <p:spPr>
            <a:xfrm>
              <a:off x="970549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Oval 10">
              <a:extLst>
                <a:ext uri="{FF2B5EF4-FFF2-40B4-BE49-F238E27FC236}">
                  <a16:creationId xmlns:a16="http://schemas.microsoft.com/office/drawing/2014/main" xmlns="" id="{EF418119-E3DD-44B0-A4AF-F8A98EC5863B}"/>
                </a:ext>
              </a:extLst>
            </p:cNvPr>
            <p:cNvSpPr/>
            <p:nvPr/>
          </p:nvSpPr>
          <p:spPr>
            <a:xfrm>
              <a:off x="989282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3" name="Freeform: Shape 12">
            <a:extLst>
              <a:ext uri="{FF2B5EF4-FFF2-40B4-BE49-F238E27FC236}">
                <a16:creationId xmlns:a16="http://schemas.microsoft.com/office/drawing/2014/main" xmlns="" id="{5BE10AC4-CBFC-4ECF-92D5-9CE1874F58D7}"/>
              </a:ext>
            </a:extLst>
          </p:cNvPr>
          <p:cNvSpPr/>
          <p:nvPr userDrawn="1"/>
        </p:nvSpPr>
        <p:spPr>
          <a:xfrm>
            <a:off x="0" y="0"/>
            <a:ext cx="8568965" cy="68580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Tree>
    <p:extLst>
      <p:ext uri="{BB962C8B-B14F-4D97-AF65-F5344CB8AC3E}">
        <p14:creationId xmlns:p14="http://schemas.microsoft.com/office/powerpoint/2010/main" val="24667344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xmlns="" id="{B305EBB3-0F16-4B63-82ED-191AB224B8E2}"/>
              </a:ext>
            </a:extLst>
          </p:cNvPr>
          <p:cNvSpPr/>
          <p:nvPr userDrawn="1"/>
        </p:nvSpPr>
        <p:spPr>
          <a:xfrm>
            <a:off x="4334810" y="0"/>
            <a:ext cx="3522381" cy="68580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 name="Title 1">
            <a:extLst>
              <a:ext uri="{FF2B5EF4-FFF2-40B4-BE49-F238E27FC236}">
                <a16:creationId xmlns:a16="http://schemas.microsoft.com/office/drawing/2014/main" xmlns="" id="{C1744DE2-A455-46F2-BE15-959050C87CE4}"/>
              </a:ext>
            </a:extLst>
          </p:cNvPr>
          <p:cNvSpPr>
            <a:spLocks noGrp="1"/>
          </p:cNvSpPr>
          <p:nvPr>
            <p:ph type="ctrTitle" hasCustomPrompt="1"/>
          </p:nvPr>
        </p:nvSpPr>
        <p:spPr>
          <a:xfrm>
            <a:off x="7274144" y="1291772"/>
            <a:ext cx="4379976" cy="3611880"/>
          </a:xfrm>
        </p:spPr>
        <p:txBody>
          <a:bodyPr vert="horz" lIns="91440" tIns="45720" rIns="91440" bIns="45720" rtlCol="0" anchor="b" anchorCtr="1">
            <a:noAutofit/>
          </a:bodyPr>
          <a:lstStyle>
            <a:lvl1pPr>
              <a:defRPr lang="en-GB" dirty="0"/>
            </a:lvl1pPr>
          </a:lstStyle>
          <a:p>
            <a:pPr marL="0" lvl="0" algn="ctr"/>
            <a:r>
              <a:rPr lang="en-US" noProof="0"/>
              <a:t>TITLE</a:t>
            </a:r>
          </a:p>
        </p:txBody>
      </p:sp>
      <p:sp>
        <p:nvSpPr>
          <p:cNvPr id="3" name="Subtitle 2">
            <a:extLst>
              <a:ext uri="{FF2B5EF4-FFF2-40B4-BE49-F238E27FC236}">
                <a16:creationId xmlns:a16="http://schemas.microsoft.com/office/drawing/2014/main" xmlns="" id="{AC9DE4F3-CE8F-41A0-BFDE-76D0DF1DF432}"/>
              </a:ext>
            </a:extLst>
          </p:cNvPr>
          <p:cNvSpPr>
            <a:spLocks noGrp="1"/>
          </p:cNvSpPr>
          <p:nvPr>
            <p:ph type="subTitle" idx="1" hasCustomPrompt="1"/>
          </p:nvPr>
        </p:nvSpPr>
        <p:spPr>
          <a:xfrm>
            <a:off x="7389079" y="5392401"/>
            <a:ext cx="4178808" cy="521208"/>
          </a:xfrm>
        </p:spPr>
        <p:txBody>
          <a:bodyPr vert="horz" lIns="91440" tIns="45720" rIns="91440" bIns="45720" rtlCol="0" anchor="t">
            <a:noAutofit/>
          </a:bodyPr>
          <a:lstStyle>
            <a:lvl1pPr marL="0" indent="0" algn="ctr">
              <a:buNone/>
              <a:defRPr lang="en-US" sz="1800" dirty="0">
                <a:solidFill>
                  <a:srgbClr val="B2606E"/>
                </a:solidFill>
              </a:defRPr>
            </a:lvl1pPr>
          </a:lstStyle>
          <a:p>
            <a:pPr lvl="0"/>
            <a:r>
              <a:rPr lang="en-US" noProof="0"/>
              <a:t>Subtitle</a:t>
            </a:r>
          </a:p>
        </p:txBody>
      </p:sp>
      <p:grpSp>
        <p:nvGrpSpPr>
          <p:cNvPr id="6" name="Group 5">
            <a:extLst>
              <a:ext uri="{FF2B5EF4-FFF2-40B4-BE49-F238E27FC236}">
                <a16:creationId xmlns:a16="http://schemas.microsoft.com/office/drawing/2014/main" xmlns="" id="{EFDB39AB-B644-434A-9D55-AF3455D468E5}"/>
              </a:ext>
            </a:extLst>
          </p:cNvPr>
          <p:cNvGrpSpPr/>
          <p:nvPr userDrawn="1"/>
        </p:nvGrpSpPr>
        <p:grpSpPr>
          <a:xfrm>
            <a:off x="9140346" y="5054600"/>
            <a:ext cx="676275" cy="114300"/>
            <a:chOff x="9330846" y="5054600"/>
            <a:chExt cx="676275" cy="114300"/>
          </a:xfrm>
        </p:grpSpPr>
        <p:sp>
          <p:nvSpPr>
            <p:cNvPr id="7" name="Oval 6">
              <a:extLst>
                <a:ext uri="{FF2B5EF4-FFF2-40B4-BE49-F238E27FC236}">
                  <a16:creationId xmlns:a16="http://schemas.microsoft.com/office/drawing/2014/main" xmlns="" id="{BF14E129-1970-4994-89E5-F7A67128AFE3}"/>
                </a:ext>
              </a:extLst>
            </p:cNvPr>
            <p:cNvSpPr/>
            <p:nvPr/>
          </p:nvSpPr>
          <p:spPr>
            <a:xfrm>
              <a:off x="933084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Oval 7">
              <a:extLst>
                <a:ext uri="{FF2B5EF4-FFF2-40B4-BE49-F238E27FC236}">
                  <a16:creationId xmlns:a16="http://schemas.microsoft.com/office/drawing/2014/main" xmlns="" id="{593336FA-97B2-4528-88E8-5FF97F86E216}"/>
                </a:ext>
              </a:extLst>
            </p:cNvPr>
            <p:cNvSpPr/>
            <p:nvPr/>
          </p:nvSpPr>
          <p:spPr>
            <a:xfrm>
              <a:off x="951817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Oval 8">
              <a:extLst>
                <a:ext uri="{FF2B5EF4-FFF2-40B4-BE49-F238E27FC236}">
                  <a16:creationId xmlns:a16="http://schemas.microsoft.com/office/drawing/2014/main" xmlns="" id="{8A73C166-FCDF-40AE-8B0D-69C7E2C8573E}"/>
                </a:ext>
              </a:extLst>
            </p:cNvPr>
            <p:cNvSpPr/>
            <p:nvPr/>
          </p:nvSpPr>
          <p:spPr>
            <a:xfrm>
              <a:off x="970549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Oval 10">
              <a:extLst>
                <a:ext uri="{FF2B5EF4-FFF2-40B4-BE49-F238E27FC236}">
                  <a16:creationId xmlns:a16="http://schemas.microsoft.com/office/drawing/2014/main" xmlns="" id="{EF418119-E3DD-44B0-A4AF-F8A98EC5863B}"/>
                </a:ext>
              </a:extLst>
            </p:cNvPr>
            <p:cNvSpPr/>
            <p:nvPr/>
          </p:nvSpPr>
          <p:spPr>
            <a:xfrm>
              <a:off x="989282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Tree>
    <p:extLst>
      <p:ext uri="{BB962C8B-B14F-4D97-AF65-F5344CB8AC3E}">
        <p14:creationId xmlns:p14="http://schemas.microsoft.com/office/powerpoint/2010/main" val="38734915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58FCDE-8F3F-4E83-B550-DF944B424F78}"/>
              </a:ext>
            </a:extLst>
          </p:cNvPr>
          <p:cNvSpPr>
            <a:spLocks noGrp="1"/>
          </p:cNvSpPr>
          <p:nvPr>
            <p:ph type="title"/>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a:lnSpc>
                <a:spcPct val="100000"/>
              </a:lnSpc>
            </a:pPr>
            <a:r>
              <a:rPr lang="en-US" noProof="0"/>
              <a:t>Click to edit Master title style</a:t>
            </a:r>
          </a:p>
        </p:txBody>
      </p:sp>
      <p:grpSp>
        <p:nvGrpSpPr>
          <p:cNvPr id="4" name="Group 3">
            <a:extLst>
              <a:ext uri="{FF2B5EF4-FFF2-40B4-BE49-F238E27FC236}">
                <a16:creationId xmlns:a16="http://schemas.microsoft.com/office/drawing/2014/main" xmlns="" id="{859AE304-DA92-45D8-B258-61BEA6C99C0E}"/>
              </a:ext>
            </a:extLst>
          </p:cNvPr>
          <p:cNvGrpSpPr/>
          <p:nvPr userDrawn="1"/>
        </p:nvGrpSpPr>
        <p:grpSpPr>
          <a:xfrm>
            <a:off x="0" y="6086479"/>
            <a:ext cx="12192000" cy="600974"/>
            <a:chOff x="0" y="6086479"/>
            <a:chExt cx="12192000" cy="600974"/>
          </a:xfrm>
        </p:grpSpPr>
        <p:sp>
          <p:nvSpPr>
            <p:cNvPr id="5" name="Rectangle 4">
              <a:extLst>
                <a:ext uri="{FF2B5EF4-FFF2-40B4-BE49-F238E27FC236}">
                  <a16:creationId xmlns:a16="http://schemas.microsoft.com/office/drawing/2014/main" xmlns=""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Oval 6">
              <a:extLst>
                <a:ext uri="{FF2B5EF4-FFF2-40B4-BE49-F238E27FC236}">
                  <a16:creationId xmlns:a16="http://schemas.microsoft.com/office/drawing/2014/main" xmlns=""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8" name="Slide Number Placeholder 5">
            <a:extLst>
              <a:ext uri="{FF2B5EF4-FFF2-40B4-BE49-F238E27FC236}">
                <a16:creationId xmlns:a16="http://schemas.microsoft.com/office/drawing/2014/main" xmlns=""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noProof="0" smtClean="0">
                <a:solidFill>
                  <a:schemeClr val="bg1"/>
                </a:solidFill>
              </a:rPr>
              <a:pPr algn="ctr"/>
              <a:t>‹#›</a:t>
            </a:fld>
            <a:endParaRPr lang="en-US" sz="1200" noProof="0" dirty="0">
              <a:solidFill>
                <a:schemeClr val="bg1"/>
              </a:solidFill>
            </a:endParaRPr>
          </a:p>
        </p:txBody>
      </p:sp>
      <p:sp>
        <p:nvSpPr>
          <p:cNvPr id="9" name="Content Placeholder 2">
            <a:extLst>
              <a:ext uri="{FF2B5EF4-FFF2-40B4-BE49-F238E27FC236}">
                <a16:creationId xmlns:a16="http://schemas.microsoft.com/office/drawing/2014/main" xmlns="" id="{C7BBA6D3-FEB9-412B-8FBB-095FC3A60ABF}"/>
              </a:ext>
            </a:extLst>
          </p:cNvPr>
          <p:cNvSpPr>
            <a:spLocks noGrp="1"/>
          </p:cNvSpPr>
          <p:nvPr>
            <p:ph idx="1"/>
          </p:nvPr>
        </p:nvSpPr>
        <p:spPr>
          <a:xfrm>
            <a:off x="633186" y="1825625"/>
            <a:ext cx="10815864"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010023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58FCDE-8F3F-4E83-B550-DF944B424F78}"/>
              </a:ext>
            </a:extLst>
          </p:cNvPr>
          <p:cNvSpPr>
            <a:spLocks noGrp="1"/>
          </p:cNvSpPr>
          <p:nvPr>
            <p:ph type="title"/>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a:lnSpc>
                <a:spcPct val="100000"/>
              </a:lnSpc>
            </a:pPr>
            <a:r>
              <a:rPr lang="en-US" noProof="0"/>
              <a:t>Click to edit Master title style</a:t>
            </a:r>
          </a:p>
        </p:txBody>
      </p:sp>
      <p:grpSp>
        <p:nvGrpSpPr>
          <p:cNvPr id="4" name="Group 3">
            <a:extLst>
              <a:ext uri="{FF2B5EF4-FFF2-40B4-BE49-F238E27FC236}">
                <a16:creationId xmlns:a16="http://schemas.microsoft.com/office/drawing/2014/main" xmlns="" id="{859AE304-DA92-45D8-B258-61BEA6C99C0E}"/>
              </a:ext>
            </a:extLst>
          </p:cNvPr>
          <p:cNvGrpSpPr/>
          <p:nvPr userDrawn="1"/>
        </p:nvGrpSpPr>
        <p:grpSpPr>
          <a:xfrm>
            <a:off x="0" y="6086479"/>
            <a:ext cx="12192000" cy="600974"/>
            <a:chOff x="0" y="6086479"/>
            <a:chExt cx="12192000" cy="600974"/>
          </a:xfrm>
        </p:grpSpPr>
        <p:sp>
          <p:nvSpPr>
            <p:cNvPr id="5" name="Rectangle 4">
              <a:extLst>
                <a:ext uri="{FF2B5EF4-FFF2-40B4-BE49-F238E27FC236}">
                  <a16:creationId xmlns:a16="http://schemas.microsoft.com/office/drawing/2014/main" xmlns=""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Oval 6">
              <a:extLst>
                <a:ext uri="{FF2B5EF4-FFF2-40B4-BE49-F238E27FC236}">
                  <a16:creationId xmlns:a16="http://schemas.microsoft.com/office/drawing/2014/main" xmlns=""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8" name="Slide Number Placeholder 5">
            <a:extLst>
              <a:ext uri="{FF2B5EF4-FFF2-40B4-BE49-F238E27FC236}">
                <a16:creationId xmlns:a16="http://schemas.microsoft.com/office/drawing/2014/main" xmlns=""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noProof="0" smtClean="0">
                <a:solidFill>
                  <a:schemeClr val="bg1"/>
                </a:solidFill>
              </a:rPr>
              <a:pPr algn="ctr"/>
              <a:t>‹#›</a:t>
            </a:fld>
            <a:endParaRPr lang="en-US" sz="1200" noProof="0" dirty="0">
              <a:solidFill>
                <a:schemeClr val="bg1"/>
              </a:solidFill>
            </a:endParaRPr>
          </a:p>
        </p:txBody>
      </p:sp>
      <p:sp>
        <p:nvSpPr>
          <p:cNvPr id="9" name="Content Placeholder 2">
            <a:extLst>
              <a:ext uri="{FF2B5EF4-FFF2-40B4-BE49-F238E27FC236}">
                <a16:creationId xmlns:a16="http://schemas.microsoft.com/office/drawing/2014/main" xmlns="" id="{64A4F74B-B2CD-407C-865A-037EDFAC9DB0}"/>
              </a:ext>
            </a:extLst>
          </p:cNvPr>
          <p:cNvSpPr>
            <a:spLocks noGrp="1"/>
          </p:cNvSpPr>
          <p:nvPr>
            <p:ph sz="half" idx="1"/>
          </p:nvPr>
        </p:nvSpPr>
        <p:spPr>
          <a:xfrm>
            <a:off x="633186" y="1825625"/>
            <a:ext cx="5386614" cy="4351338"/>
          </a:xfrm>
        </p:spPr>
        <p:txBody>
          <a:bodyPr>
            <a:normAutofit/>
          </a:bodyPr>
          <a:lstStyle>
            <a:lvl1pPr>
              <a:defRPr sz="2000"/>
            </a:lvl1pPr>
            <a:lvl2pPr>
              <a:defRPr sz="1800"/>
            </a:lvl2pPr>
            <a:lvl3pPr>
              <a:defRPr sz="16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Content Placeholder 3">
            <a:extLst>
              <a:ext uri="{FF2B5EF4-FFF2-40B4-BE49-F238E27FC236}">
                <a16:creationId xmlns:a16="http://schemas.microsoft.com/office/drawing/2014/main" xmlns="" id="{A2548E2E-973A-4D52-ACB9-BF564F407308}"/>
              </a:ext>
            </a:extLst>
          </p:cNvPr>
          <p:cNvSpPr>
            <a:spLocks noGrp="1"/>
          </p:cNvSpPr>
          <p:nvPr>
            <p:ph sz="half" idx="2"/>
          </p:nvPr>
        </p:nvSpPr>
        <p:spPr>
          <a:xfrm>
            <a:off x="6172200" y="1825625"/>
            <a:ext cx="5276850" cy="4351338"/>
          </a:xfrm>
        </p:spPr>
        <p:txBody>
          <a:bodyPr>
            <a:normAutofit/>
          </a:bodyPr>
          <a:lstStyle>
            <a:lvl1pPr>
              <a:defRPr sz="2000"/>
            </a:lvl1pPr>
            <a:lvl2pPr>
              <a:defRPr sz="1800"/>
            </a:lvl2pPr>
            <a:lvl3pPr>
              <a:defRPr sz="16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0510698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58FCDE-8F3F-4E83-B550-DF944B424F78}"/>
              </a:ext>
            </a:extLst>
          </p:cNvPr>
          <p:cNvSpPr>
            <a:spLocks noGrp="1"/>
          </p:cNvSpPr>
          <p:nvPr>
            <p:ph type="title"/>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a:lnSpc>
                <a:spcPct val="100000"/>
              </a:lnSpc>
            </a:pPr>
            <a:r>
              <a:rPr lang="en-US" noProof="0"/>
              <a:t>Click to edit Master title style</a:t>
            </a:r>
          </a:p>
        </p:txBody>
      </p:sp>
      <p:grpSp>
        <p:nvGrpSpPr>
          <p:cNvPr id="4" name="Group 3">
            <a:extLst>
              <a:ext uri="{FF2B5EF4-FFF2-40B4-BE49-F238E27FC236}">
                <a16:creationId xmlns:a16="http://schemas.microsoft.com/office/drawing/2014/main" xmlns="" id="{859AE304-DA92-45D8-B258-61BEA6C99C0E}"/>
              </a:ext>
            </a:extLst>
          </p:cNvPr>
          <p:cNvGrpSpPr/>
          <p:nvPr userDrawn="1"/>
        </p:nvGrpSpPr>
        <p:grpSpPr>
          <a:xfrm>
            <a:off x="0" y="6086479"/>
            <a:ext cx="12192000" cy="600974"/>
            <a:chOff x="0" y="6086479"/>
            <a:chExt cx="12192000" cy="600974"/>
          </a:xfrm>
        </p:grpSpPr>
        <p:sp>
          <p:nvSpPr>
            <p:cNvPr id="5" name="Rectangle 4">
              <a:extLst>
                <a:ext uri="{FF2B5EF4-FFF2-40B4-BE49-F238E27FC236}">
                  <a16:creationId xmlns:a16="http://schemas.microsoft.com/office/drawing/2014/main" xmlns=""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Oval 6">
              <a:extLst>
                <a:ext uri="{FF2B5EF4-FFF2-40B4-BE49-F238E27FC236}">
                  <a16:creationId xmlns:a16="http://schemas.microsoft.com/office/drawing/2014/main" xmlns=""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8" name="Slide Number Placeholder 5">
            <a:extLst>
              <a:ext uri="{FF2B5EF4-FFF2-40B4-BE49-F238E27FC236}">
                <a16:creationId xmlns:a16="http://schemas.microsoft.com/office/drawing/2014/main" xmlns=""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noProof="0" smtClean="0">
                <a:solidFill>
                  <a:schemeClr val="bg1"/>
                </a:solidFill>
              </a:rPr>
              <a:pPr algn="ctr"/>
              <a:t>‹#›</a:t>
            </a:fld>
            <a:endParaRPr lang="en-US" sz="1200" noProof="0" dirty="0">
              <a:solidFill>
                <a:schemeClr val="bg1"/>
              </a:solidFill>
            </a:endParaRPr>
          </a:p>
        </p:txBody>
      </p:sp>
      <p:sp>
        <p:nvSpPr>
          <p:cNvPr id="9" name="Text Placeholder 2">
            <a:extLst>
              <a:ext uri="{FF2B5EF4-FFF2-40B4-BE49-F238E27FC236}">
                <a16:creationId xmlns:a16="http://schemas.microsoft.com/office/drawing/2014/main" xmlns="" id="{10CD1AD0-C8B7-4785-A47D-D822CF4F248F}"/>
              </a:ext>
            </a:extLst>
          </p:cNvPr>
          <p:cNvSpPr>
            <a:spLocks noGrp="1"/>
          </p:cNvSpPr>
          <p:nvPr>
            <p:ph type="body" idx="1"/>
          </p:nvPr>
        </p:nvSpPr>
        <p:spPr>
          <a:xfrm>
            <a:off x="633186" y="1681163"/>
            <a:ext cx="533214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0" name="Text Placeholder 4">
            <a:extLst>
              <a:ext uri="{FF2B5EF4-FFF2-40B4-BE49-F238E27FC236}">
                <a16:creationId xmlns:a16="http://schemas.microsoft.com/office/drawing/2014/main" xmlns="" id="{90A1BBCF-EEF1-4C9A-BA10-9657A79560D3}"/>
              </a:ext>
            </a:extLst>
          </p:cNvPr>
          <p:cNvSpPr>
            <a:spLocks noGrp="1"/>
          </p:cNvSpPr>
          <p:nvPr>
            <p:ph type="body" sz="quarter" idx="3"/>
          </p:nvPr>
        </p:nvSpPr>
        <p:spPr>
          <a:xfrm>
            <a:off x="6172200" y="1681163"/>
            <a:ext cx="527685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 name="Content Placeholder 3">
            <a:extLst>
              <a:ext uri="{FF2B5EF4-FFF2-40B4-BE49-F238E27FC236}">
                <a16:creationId xmlns:a16="http://schemas.microsoft.com/office/drawing/2014/main" xmlns="" id="{79F8415A-57A2-4D5C-97B0-E78499CC7C6F}"/>
              </a:ext>
            </a:extLst>
          </p:cNvPr>
          <p:cNvSpPr>
            <a:spLocks noGrp="1"/>
          </p:cNvSpPr>
          <p:nvPr>
            <p:ph sz="half" idx="2"/>
          </p:nvPr>
        </p:nvSpPr>
        <p:spPr>
          <a:xfrm>
            <a:off x="633186" y="2505075"/>
            <a:ext cx="5332147" cy="3684588"/>
          </a:xfrm>
        </p:spPr>
        <p:txBody>
          <a:bodyPr>
            <a:normAutofit/>
          </a:bodyPr>
          <a:lstStyle>
            <a:lvl1pPr>
              <a:defRPr sz="2000"/>
            </a:lvl1pPr>
            <a:lvl2pPr>
              <a:defRPr sz="1800"/>
            </a:lvl2pPr>
            <a:lvl3pPr>
              <a:defRPr sz="16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5">
            <a:extLst>
              <a:ext uri="{FF2B5EF4-FFF2-40B4-BE49-F238E27FC236}">
                <a16:creationId xmlns:a16="http://schemas.microsoft.com/office/drawing/2014/main" xmlns="" id="{37A31490-A10D-455A-B515-E26064D0E10A}"/>
              </a:ext>
            </a:extLst>
          </p:cNvPr>
          <p:cNvSpPr>
            <a:spLocks noGrp="1"/>
          </p:cNvSpPr>
          <p:nvPr>
            <p:ph sz="quarter" idx="4"/>
          </p:nvPr>
        </p:nvSpPr>
        <p:spPr>
          <a:xfrm>
            <a:off x="6172200" y="2505075"/>
            <a:ext cx="5276850" cy="3684588"/>
          </a:xfrm>
        </p:spPr>
        <p:txBody>
          <a:bodyPr>
            <a:normAutofit/>
          </a:bodyPr>
          <a:lstStyle>
            <a:lvl1pPr>
              <a:defRPr sz="2000"/>
            </a:lvl1pPr>
            <a:lvl2pPr>
              <a:defRPr sz="1800"/>
            </a:lvl2pPr>
            <a:lvl3pPr>
              <a:defRPr sz="16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9490708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859AE304-DA92-45D8-B258-61BEA6C99C0E}"/>
              </a:ext>
            </a:extLst>
          </p:cNvPr>
          <p:cNvGrpSpPr/>
          <p:nvPr userDrawn="1"/>
        </p:nvGrpSpPr>
        <p:grpSpPr>
          <a:xfrm>
            <a:off x="0" y="6086479"/>
            <a:ext cx="12192000" cy="600974"/>
            <a:chOff x="0" y="6086479"/>
            <a:chExt cx="12192000" cy="600974"/>
          </a:xfrm>
        </p:grpSpPr>
        <p:sp>
          <p:nvSpPr>
            <p:cNvPr id="5" name="Rectangle 4">
              <a:extLst>
                <a:ext uri="{FF2B5EF4-FFF2-40B4-BE49-F238E27FC236}">
                  <a16:creationId xmlns:a16="http://schemas.microsoft.com/office/drawing/2014/main" xmlns=""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Oval 6">
              <a:extLst>
                <a:ext uri="{FF2B5EF4-FFF2-40B4-BE49-F238E27FC236}">
                  <a16:creationId xmlns:a16="http://schemas.microsoft.com/office/drawing/2014/main" xmlns=""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8" name="Slide Number Placeholder 5">
            <a:extLst>
              <a:ext uri="{FF2B5EF4-FFF2-40B4-BE49-F238E27FC236}">
                <a16:creationId xmlns:a16="http://schemas.microsoft.com/office/drawing/2014/main" xmlns=""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noProof="0" smtClean="0">
                <a:solidFill>
                  <a:schemeClr val="bg1"/>
                </a:solidFill>
              </a:rPr>
              <a:pPr algn="ctr"/>
              <a:t>‹#›</a:t>
            </a:fld>
            <a:endParaRPr lang="en-US" sz="1200" noProof="0" dirty="0">
              <a:solidFill>
                <a:schemeClr val="bg1"/>
              </a:solidFill>
            </a:endParaRPr>
          </a:p>
        </p:txBody>
      </p:sp>
      <p:sp>
        <p:nvSpPr>
          <p:cNvPr id="9" name="Text Placeholder 3">
            <a:extLst>
              <a:ext uri="{FF2B5EF4-FFF2-40B4-BE49-F238E27FC236}">
                <a16:creationId xmlns:a16="http://schemas.microsoft.com/office/drawing/2014/main" xmlns="" id="{9F5DF135-B773-4FF0-A198-6877681591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0" name="Content Placeholder 2">
            <a:extLst>
              <a:ext uri="{FF2B5EF4-FFF2-40B4-BE49-F238E27FC236}">
                <a16:creationId xmlns:a16="http://schemas.microsoft.com/office/drawing/2014/main" xmlns="" id="{4D4BA48E-457A-42FA-BC00-3AE386B38A0C}"/>
              </a:ext>
            </a:extLst>
          </p:cNvPr>
          <p:cNvSpPr>
            <a:spLocks noGrp="1"/>
          </p:cNvSpPr>
          <p:nvPr>
            <p:ph idx="1"/>
          </p:nvPr>
        </p:nvSpPr>
        <p:spPr>
          <a:xfrm>
            <a:off x="5183188" y="987425"/>
            <a:ext cx="6265862"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itle 1">
            <a:extLst>
              <a:ext uri="{FF2B5EF4-FFF2-40B4-BE49-F238E27FC236}">
                <a16:creationId xmlns:a16="http://schemas.microsoft.com/office/drawing/2014/main" xmlns="" id="{43DF8AE6-3466-400C-B6F1-335DF4DED075}"/>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Tree>
    <p:extLst>
      <p:ext uri="{BB962C8B-B14F-4D97-AF65-F5344CB8AC3E}">
        <p14:creationId xmlns:p14="http://schemas.microsoft.com/office/powerpoint/2010/main" val="3976986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_02">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xmlns="" id="{B305EBB3-0F16-4B63-82ED-191AB224B8E2}"/>
              </a:ext>
            </a:extLst>
          </p:cNvPr>
          <p:cNvSpPr/>
          <p:nvPr userDrawn="1"/>
        </p:nvSpPr>
        <p:spPr>
          <a:xfrm>
            <a:off x="5512953" y="0"/>
            <a:ext cx="3522381" cy="68580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Picture Placeholder 11">
            <a:extLst>
              <a:ext uri="{FF2B5EF4-FFF2-40B4-BE49-F238E27FC236}">
                <a16:creationId xmlns:a16="http://schemas.microsoft.com/office/drawing/2014/main" xmlns="" id="{1A440F4A-C2AF-406D-B420-CCF52F447AC1}"/>
              </a:ext>
            </a:extLst>
          </p:cNvPr>
          <p:cNvSpPr>
            <a:spLocks noGrp="1"/>
          </p:cNvSpPr>
          <p:nvPr>
            <p:ph type="pic" sz="quarter" idx="10" hasCustomPrompt="1"/>
          </p:nvPr>
        </p:nvSpPr>
        <p:spPr>
          <a:xfrm>
            <a:off x="-1" y="0"/>
            <a:ext cx="5504688" cy="6858000"/>
          </a:xfrm>
        </p:spPr>
        <p:txBody>
          <a:bodyPr anchor="ctr" anchorCtr="1">
            <a:normAutofit/>
          </a:bodyPr>
          <a:lstStyle>
            <a:lvl1pPr marL="0" indent="0">
              <a:buNone/>
              <a:defRPr sz="2400">
                <a:solidFill>
                  <a:schemeClr val="bg1"/>
                </a:solidFill>
              </a:defRPr>
            </a:lvl1pPr>
          </a:lstStyle>
          <a:p>
            <a:r>
              <a:rPr lang="en-US" noProof="0" dirty="0"/>
              <a:t>Insert Image</a:t>
            </a:r>
          </a:p>
        </p:txBody>
      </p:sp>
      <p:sp>
        <p:nvSpPr>
          <p:cNvPr id="2" name="Title 1">
            <a:extLst>
              <a:ext uri="{FF2B5EF4-FFF2-40B4-BE49-F238E27FC236}">
                <a16:creationId xmlns:a16="http://schemas.microsoft.com/office/drawing/2014/main" xmlns="" id="{C1744DE2-A455-46F2-BE15-959050C87CE4}"/>
              </a:ext>
            </a:extLst>
          </p:cNvPr>
          <p:cNvSpPr>
            <a:spLocks noGrp="1"/>
          </p:cNvSpPr>
          <p:nvPr>
            <p:ph type="ctrTitle" hasCustomPrompt="1"/>
          </p:nvPr>
        </p:nvSpPr>
        <p:spPr>
          <a:xfrm>
            <a:off x="7274144" y="1291772"/>
            <a:ext cx="4379976" cy="3611880"/>
          </a:xfrm>
        </p:spPr>
        <p:txBody>
          <a:bodyPr vert="horz" lIns="91440" tIns="45720" rIns="91440" bIns="45720" rtlCol="0" anchor="b" anchorCtr="1">
            <a:noAutofit/>
          </a:bodyPr>
          <a:lstStyle>
            <a:lvl1pPr>
              <a:defRPr lang="en-GB" dirty="0"/>
            </a:lvl1pPr>
          </a:lstStyle>
          <a:p>
            <a:pPr marL="0" lvl="0" algn="ctr"/>
            <a:r>
              <a:rPr lang="en-US" noProof="0"/>
              <a:t>TITLE</a:t>
            </a:r>
          </a:p>
        </p:txBody>
      </p:sp>
      <p:sp>
        <p:nvSpPr>
          <p:cNvPr id="3" name="Subtitle 2">
            <a:extLst>
              <a:ext uri="{FF2B5EF4-FFF2-40B4-BE49-F238E27FC236}">
                <a16:creationId xmlns:a16="http://schemas.microsoft.com/office/drawing/2014/main" xmlns="" id="{AC9DE4F3-CE8F-41A0-BFDE-76D0DF1DF432}"/>
              </a:ext>
            </a:extLst>
          </p:cNvPr>
          <p:cNvSpPr>
            <a:spLocks noGrp="1"/>
          </p:cNvSpPr>
          <p:nvPr>
            <p:ph type="subTitle" idx="1" hasCustomPrompt="1"/>
          </p:nvPr>
        </p:nvSpPr>
        <p:spPr>
          <a:xfrm>
            <a:off x="7389079" y="5392401"/>
            <a:ext cx="4178808" cy="521208"/>
          </a:xfrm>
        </p:spPr>
        <p:txBody>
          <a:bodyPr vert="horz" lIns="91440" tIns="45720" rIns="91440" bIns="45720" rtlCol="0" anchor="t">
            <a:noAutofit/>
          </a:bodyPr>
          <a:lstStyle>
            <a:lvl1pPr marL="0" indent="0" algn="ctr">
              <a:buNone/>
              <a:defRPr lang="en-US" sz="1800" dirty="0">
                <a:solidFill>
                  <a:srgbClr val="B2606E"/>
                </a:solidFill>
              </a:defRPr>
            </a:lvl1pPr>
          </a:lstStyle>
          <a:p>
            <a:pPr lvl="0"/>
            <a:r>
              <a:rPr lang="en-US" noProof="0"/>
              <a:t>Subtitle</a:t>
            </a:r>
          </a:p>
        </p:txBody>
      </p:sp>
    </p:spTree>
    <p:extLst>
      <p:ext uri="{BB962C8B-B14F-4D97-AF65-F5344CB8AC3E}">
        <p14:creationId xmlns:p14="http://schemas.microsoft.com/office/powerpoint/2010/main" val="12708547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859AE304-DA92-45D8-B258-61BEA6C99C0E}"/>
              </a:ext>
            </a:extLst>
          </p:cNvPr>
          <p:cNvGrpSpPr/>
          <p:nvPr userDrawn="1"/>
        </p:nvGrpSpPr>
        <p:grpSpPr>
          <a:xfrm>
            <a:off x="0" y="6069106"/>
            <a:ext cx="12192000" cy="600974"/>
            <a:chOff x="0" y="6055273"/>
            <a:chExt cx="12192000" cy="600974"/>
          </a:xfrm>
        </p:grpSpPr>
        <p:sp>
          <p:nvSpPr>
            <p:cNvPr id="5" name="Rectangle 4">
              <a:extLst>
                <a:ext uri="{FF2B5EF4-FFF2-40B4-BE49-F238E27FC236}">
                  <a16:creationId xmlns:a16="http://schemas.microsoft.com/office/drawing/2014/main" xmlns=""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Oval 6">
              <a:extLst>
                <a:ext uri="{FF2B5EF4-FFF2-40B4-BE49-F238E27FC236}">
                  <a16:creationId xmlns:a16="http://schemas.microsoft.com/office/drawing/2014/main" xmlns="" id="{74DAC864-782A-48D4-8E15-9B35C60421BB}"/>
                </a:ext>
              </a:extLst>
            </p:cNvPr>
            <p:cNvSpPr/>
            <p:nvPr/>
          </p:nvSpPr>
          <p:spPr>
            <a:xfrm>
              <a:off x="11091210" y="6055273"/>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8" name="Slide Number Placeholder 5">
            <a:extLst>
              <a:ext uri="{FF2B5EF4-FFF2-40B4-BE49-F238E27FC236}">
                <a16:creationId xmlns:a16="http://schemas.microsoft.com/office/drawing/2014/main" xmlns=""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noProof="0" smtClean="0">
                <a:solidFill>
                  <a:schemeClr val="bg1"/>
                </a:solidFill>
              </a:rPr>
              <a:pPr algn="ctr"/>
              <a:t>‹#›</a:t>
            </a:fld>
            <a:endParaRPr lang="en-US" sz="1200" noProof="0" dirty="0">
              <a:solidFill>
                <a:schemeClr val="bg1"/>
              </a:solidFill>
            </a:endParaRPr>
          </a:p>
        </p:txBody>
      </p:sp>
      <p:sp>
        <p:nvSpPr>
          <p:cNvPr id="9" name="Title 1">
            <a:extLst>
              <a:ext uri="{FF2B5EF4-FFF2-40B4-BE49-F238E27FC236}">
                <a16:creationId xmlns:a16="http://schemas.microsoft.com/office/drawing/2014/main" xmlns="" id="{A3EA16B2-FFAE-4A6E-977D-191BC1DB5B28}"/>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0" name="Text Placeholder 3">
            <a:extLst>
              <a:ext uri="{FF2B5EF4-FFF2-40B4-BE49-F238E27FC236}">
                <a16:creationId xmlns:a16="http://schemas.microsoft.com/office/drawing/2014/main" xmlns="" id="{436B2E80-B2B9-4309-8C9B-11D0B83C43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1" name="Picture Placeholder 2">
            <a:extLst>
              <a:ext uri="{FF2B5EF4-FFF2-40B4-BE49-F238E27FC236}">
                <a16:creationId xmlns:a16="http://schemas.microsoft.com/office/drawing/2014/main" xmlns="" id="{03DB89DF-F372-4E54-9DFD-D53E42A2B8E8}"/>
              </a:ext>
            </a:extLst>
          </p:cNvPr>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4294346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03">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xmlns="" id="{47CEAAF6-CCA9-40F8-8A3D-FAAD92220D11}"/>
              </a:ext>
            </a:extLst>
          </p:cNvPr>
          <p:cNvSpPr>
            <a:spLocks noGrp="1"/>
          </p:cNvSpPr>
          <p:nvPr>
            <p:ph type="pic" sz="quarter" idx="10" hasCustomPrompt="1"/>
          </p:nvPr>
        </p:nvSpPr>
        <p:spPr>
          <a:xfrm>
            <a:off x="-2" y="0"/>
            <a:ext cx="12192001" cy="6858000"/>
          </a:xfrm>
        </p:spPr>
        <p:txBody>
          <a:bodyPr anchor="ctr" anchorCtr="1">
            <a:normAutofit/>
          </a:bodyPr>
          <a:lstStyle>
            <a:lvl1pPr marL="0" indent="0">
              <a:buNone/>
              <a:defRPr sz="2400">
                <a:solidFill>
                  <a:schemeClr val="bg1"/>
                </a:solidFill>
              </a:defRPr>
            </a:lvl1pPr>
          </a:lstStyle>
          <a:p>
            <a:r>
              <a:rPr lang="en-US" noProof="0" dirty="0"/>
              <a:t>Insert Image</a:t>
            </a:r>
          </a:p>
        </p:txBody>
      </p:sp>
      <p:sp>
        <p:nvSpPr>
          <p:cNvPr id="2" name="Title 1">
            <a:extLst>
              <a:ext uri="{FF2B5EF4-FFF2-40B4-BE49-F238E27FC236}">
                <a16:creationId xmlns:a16="http://schemas.microsoft.com/office/drawing/2014/main" xmlns="" id="{C1744DE2-A455-46F2-BE15-959050C87CE4}"/>
              </a:ext>
            </a:extLst>
          </p:cNvPr>
          <p:cNvSpPr>
            <a:spLocks noGrp="1"/>
          </p:cNvSpPr>
          <p:nvPr>
            <p:ph type="ctrTitle" hasCustomPrompt="1"/>
          </p:nvPr>
        </p:nvSpPr>
        <p:spPr>
          <a:xfrm>
            <a:off x="316020" y="2404234"/>
            <a:ext cx="5330038" cy="1746504"/>
          </a:xfrm>
        </p:spPr>
        <p:txBody>
          <a:bodyPr vert="horz" lIns="0" tIns="45720" rIns="0" bIns="45720" rtlCol="0" anchor="b" anchorCtr="1">
            <a:noAutofit/>
          </a:bodyPr>
          <a:lstStyle>
            <a:lvl1pPr>
              <a:defRPr lang="en-GB" dirty="0">
                <a:solidFill>
                  <a:schemeClr val="bg1"/>
                </a:solidFill>
              </a:defRPr>
            </a:lvl1pPr>
          </a:lstStyle>
          <a:p>
            <a:pPr marL="0" lvl="0"/>
            <a:r>
              <a:rPr lang="en-US" noProof="0"/>
              <a:t>TITLE</a:t>
            </a:r>
          </a:p>
        </p:txBody>
      </p:sp>
      <p:sp>
        <p:nvSpPr>
          <p:cNvPr id="3" name="Subtitle 2">
            <a:extLst>
              <a:ext uri="{FF2B5EF4-FFF2-40B4-BE49-F238E27FC236}">
                <a16:creationId xmlns:a16="http://schemas.microsoft.com/office/drawing/2014/main" xmlns="" id="{AC9DE4F3-CE8F-41A0-BFDE-76D0DF1DF432}"/>
              </a:ext>
            </a:extLst>
          </p:cNvPr>
          <p:cNvSpPr>
            <a:spLocks noGrp="1"/>
          </p:cNvSpPr>
          <p:nvPr>
            <p:ph type="subTitle" idx="1" hasCustomPrompt="1"/>
          </p:nvPr>
        </p:nvSpPr>
        <p:spPr>
          <a:xfrm>
            <a:off x="453180" y="4553291"/>
            <a:ext cx="5049510" cy="521208"/>
          </a:xfrm>
        </p:spPr>
        <p:txBody>
          <a:bodyPr vert="horz" lIns="0" tIns="0" rIns="0" bIns="0" rtlCol="0" anchor="t" anchorCtr="1">
            <a:noAutofit/>
          </a:bodyPr>
          <a:lstStyle>
            <a:lvl1pPr marL="0" indent="0">
              <a:lnSpc>
                <a:spcPct val="100000"/>
              </a:lnSpc>
              <a:spcBef>
                <a:spcPts val="0"/>
              </a:spcBef>
              <a:buNone/>
              <a:defRPr lang="en-GB" sz="2000" dirty="0">
                <a:solidFill>
                  <a:schemeClr val="bg1"/>
                </a:solidFill>
              </a:defRPr>
            </a:lvl1pPr>
          </a:lstStyle>
          <a:p>
            <a:pPr lvl="0"/>
            <a:r>
              <a:rPr lang="en-US" noProof="0"/>
              <a:t>Subtitle</a:t>
            </a:r>
          </a:p>
        </p:txBody>
      </p:sp>
    </p:spTree>
    <p:extLst>
      <p:ext uri="{BB962C8B-B14F-4D97-AF65-F5344CB8AC3E}">
        <p14:creationId xmlns:p14="http://schemas.microsoft.com/office/powerpoint/2010/main" val="3477175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xmlns="" id="{AAF32A0B-D38A-4E4A-BD5E-94B671296508}"/>
              </a:ext>
            </a:extLst>
          </p:cNvPr>
          <p:cNvSpPr>
            <a:spLocks noGrp="1"/>
          </p:cNvSpPr>
          <p:nvPr>
            <p:ph type="pic" sz="quarter" idx="10" hasCustomPrompt="1"/>
          </p:nvPr>
        </p:nvSpPr>
        <p:spPr>
          <a:xfrm>
            <a:off x="-2" y="0"/>
            <a:ext cx="12192001" cy="6858000"/>
          </a:xfrm>
        </p:spPr>
        <p:txBody>
          <a:bodyPr anchor="ctr" anchorCtr="1">
            <a:normAutofit/>
          </a:bodyPr>
          <a:lstStyle>
            <a:lvl1pPr marL="0" indent="0">
              <a:buNone/>
              <a:defRPr sz="2400">
                <a:solidFill>
                  <a:schemeClr val="tx1"/>
                </a:solidFill>
              </a:defRPr>
            </a:lvl1pPr>
          </a:lstStyle>
          <a:p>
            <a:r>
              <a:rPr lang="en-US" noProof="0" dirty="0"/>
              <a:t>Insert Image</a:t>
            </a:r>
          </a:p>
        </p:txBody>
      </p:sp>
      <p:sp>
        <p:nvSpPr>
          <p:cNvPr id="2" name="Title 1">
            <a:extLst>
              <a:ext uri="{FF2B5EF4-FFF2-40B4-BE49-F238E27FC236}">
                <a16:creationId xmlns:a16="http://schemas.microsoft.com/office/drawing/2014/main" xmlns="" id="{2DCD3B46-48AB-439D-A981-D3596F977592}"/>
              </a:ext>
            </a:extLst>
          </p:cNvPr>
          <p:cNvSpPr>
            <a:spLocks noGrp="1"/>
          </p:cNvSpPr>
          <p:nvPr>
            <p:ph type="title"/>
          </p:nvPr>
        </p:nvSpPr>
        <p:spPr>
          <a:xfrm>
            <a:off x="4590288" y="2313432"/>
            <a:ext cx="6592824" cy="2852737"/>
          </a:xfrm>
        </p:spPr>
        <p:txBody>
          <a:bodyPr vert="horz" lIns="91440" tIns="45720" rIns="91440" bIns="45720" rtlCol="0" anchor="b">
            <a:noAutofit/>
          </a:bodyPr>
          <a:lstStyle>
            <a:lvl1pPr>
              <a:defRPr lang="en-GB" sz="6000" dirty="0">
                <a:solidFill>
                  <a:schemeClr val="bg1"/>
                </a:solidFill>
              </a:defRPr>
            </a:lvl1pPr>
          </a:lstStyle>
          <a:p>
            <a:pPr lvl="0"/>
            <a:r>
              <a:rPr lang="en-US" noProof="0"/>
              <a:t>Click to edit Master title style</a:t>
            </a:r>
          </a:p>
        </p:txBody>
      </p:sp>
      <p:sp>
        <p:nvSpPr>
          <p:cNvPr id="3" name="Text Placeholder 2">
            <a:extLst>
              <a:ext uri="{FF2B5EF4-FFF2-40B4-BE49-F238E27FC236}">
                <a16:creationId xmlns:a16="http://schemas.microsoft.com/office/drawing/2014/main" xmlns="" id="{2728D712-0D13-4ECD-9BEB-B8EE651FF63F}"/>
              </a:ext>
            </a:extLst>
          </p:cNvPr>
          <p:cNvSpPr>
            <a:spLocks noGrp="1"/>
          </p:cNvSpPr>
          <p:nvPr>
            <p:ph type="body" idx="1"/>
          </p:nvPr>
        </p:nvSpPr>
        <p:spPr>
          <a:xfrm>
            <a:off x="4590288" y="5193792"/>
            <a:ext cx="6592824" cy="978408"/>
          </a:xfrm>
        </p:spPr>
        <p:txBody>
          <a:bodyPr vert="horz" lIns="91440" tIns="45720" rIns="91440" bIns="45720" rtlCol="0">
            <a:noAutofit/>
          </a:bodyPr>
          <a:lstStyle>
            <a:lvl1pPr marL="0" indent="0">
              <a:buNone/>
              <a:defRPr lang="en-US" sz="1600">
                <a:solidFill>
                  <a:schemeClr val="bg1"/>
                </a:solidFill>
              </a:defRPr>
            </a:lvl1pPr>
          </a:lstStyle>
          <a:p>
            <a:pPr marL="228600" lvl="0" indent="-228600"/>
            <a:r>
              <a:rPr lang="en-US" noProof="0"/>
              <a:t>Click to edit Master text styles</a:t>
            </a:r>
          </a:p>
        </p:txBody>
      </p:sp>
    </p:spTree>
    <p:extLst>
      <p:ext uri="{BB962C8B-B14F-4D97-AF65-F5344CB8AC3E}">
        <p14:creationId xmlns:p14="http://schemas.microsoft.com/office/powerpoint/2010/main" val="3411308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1 Content_2 colum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xmlns="" id="{A46D6285-06A8-4297-915D-0A280359C280}"/>
              </a:ext>
            </a:extLst>
          </p:cNvPr>
          <p:cNvSpPr>
            <a:spLocks noGrp="1"/>
          </p:cNvSpPr>
          <p:nvPr>
            <p:ph type="pic" sz="quarter" idx="10" hasCustomPrompt="1"/>
          </p:nvPr>
        </p:nvSpPr>
        <p:spPr>
          <a:xfrm>
            <a:off x="6836125" y="0"/>
            <a:ext cx="5355875" cy="6858000"/>
          </a:xfrm>
        </p:spPr>
        <p:txBody>
          <a:bodyPr vert="horz" lIns="91440" tIns="45720" rIns="91440" bIns="45720" rtlCol="0" anchor="ctr" anchorCtr="1">
            <a:normAutofit/>
          </a:bodyPr>
          <a:lstStyle>
            <a:lvl1pPr>
              <a:defRPr lang="en-GB" sz="2400">
                <a:solidFill>
                  <a:schemeClr val="tx1"/>
                </a:solidFill>
              </a:defRPr>
            </a:lvl1pPr>
          </a:lstStyle>
          <a:p>
            <a:pPr marL="0" lvl="0" indent="0">
              <a:buNone/>
            </a:pPr>
            <a:r>
              <a:rPr lang="en-US" noProof="0" dirty="0"/>
              <a:t>Insert Image</a:t>
            </a:r>
          </a:p>
        </p:txBody>
      </p:sp>
      <p:sp>
        <p:nvSpPr>
          <p:cNvPr id="14" name="Text Placeholder 12">
            <a:extLst>
              <a:ext uri="{FF2B5EF4-FFF2-40B4-BE49-F238E27FC236}">
                <a16:creationId xmlns:a16="http://schemas.microsoft.com/office/drawing/2014/main" xmlns="" id="{C7F0E85E-786D-44FC-A9C8-8853277D7C38}"/>
              </a:ext>
            </a:extLst>
          </p:cNvPr>
          <p:cNvSpPr>
            <a:spLocks noGrp="1"/>
          </p:cNvSpPr>
          <p:nvPr>
            <p:ph type="body" sz="quarter" idx="12"/>
          </p:nvPr>
        </p:nvSpPr>
        <p:spPr>
          <a:xfrm>
            <a:off x="4386558" y="2717803"/>
            <a:ext cx="2834640" cy="3368675"/>
          </a:xfrm>
        </p:spPr>
        <p:txBody>
          <a:bodyPr vert="horz" wrap="square" lIns="0" tIns="45720" rIns="0" bIns="45720" rtlCol="0" anchor="t">
            <a:noAutofit/>
          </a:bodyPr>
          <a:lstStyle>
            <a:lvl1pPr marL="0" indent="0">
              <a:buNone/>
              <a:defRPr lang="en-US" sz="1400" dirty="0" smtClean="0">
                <a:latin typeface="+mn-lt"/>
                <a:ea typeface="+mj-ea"/>
                <a:cs typeface="+mj-cs"/>
              </a:defRPr>
            </a:lvl1pPr>
          </a:lstStyle>
          <a:p>
            <a:pPr marL="57150" lvl="0" indent="-285750">
              <a:lnSpc>
                <a:spcPct val="100000"/>
              </a:lnSpc>
              <a:spcBef>
                <a:spcPct val="0"/>
              </a:spcBef>
            </a:pPr>
            <a:r>
              <a:rPr lang="en-US" noProof="0"/>
              <a:t>Click to edit Master text styles</a:t>
            </a:r>
          </a:p>
        </p:txBody>
      </p:sp>
      <p:sp>
        <p:nvSpPr>
          <p:cNvPr id="13" name="Text Placeholder 12">
            <a:extLst>
              <a:ext uri="{FF2B5EF4-FFF2-40B4-BE49-F238E27FC236}">
                <a16:creationId xmlns:a16="http://schemas.microsoft.com/office/drawing/2014/main" xmlns="" id="{B48BA177-B717-42B2-884C-04576C20342D}"/>
              </a:ext>
            </a:extLst>
          </p:cNvPr>
          <p:cNvSpPr>
            <a:spLocks noGrp="1"/>
          </p:cNvSpPr>
          <p:nvPr>
            <p:ph type="body" sz="quarter" idx="11"/>
          </p:nvPr>
        </p:nvSpPr>
        <p:spPr>
          <a:xfrm>
            <a:off x="647700" y="2717803"/>
            <a:ext cx="2834640" cy="3368675"/>
          </a:xfrm>
        </p:spPr>
        <p:txBody>
          <a:bodyPr vert="horz" wrap="square" lIns="0" tIns="45720" rIns="0" bIns="45720" rtlCol="0" anchor="t">
            <a:noAutofit/>
          </a:bodyPr>
          <a:lstStyle>
            <a:lvl1pPr marL="0" indent="0">
              <a:buNone/>
              <a:defRPr lang="en-US" sz="1400" dirty="0" smtClean="0">
                <a:latin typeface="+mn-lt"/>
                <a:ea typeface="+mj-ea"/>
                <a:cs typeface="+mj-cs"/>
              </a:defRPr>
            </a:lvl1pPr>
          </a:lstStyle>
          <a:p>
            <a:pPr marL="57150" lvl="0" indent="-285750">
              <a:lnSpc>
                <a:spcPct val="100000"/>
              </a:lnSpc>
              <a:spcBef>
                <a:spcPct val="0"/>
              </a:spcBef>
            </a:pPr>
            <a:r>
              <a:rPr lang="en-US" noProof="0"/>
              <a:t>Click to edit Master text styles</a:t>
            </a:r>
          </a:p>
        </p:txBody>
      </p:sp>
      <p:sp>
        <p:nvSpPr>
          <p:cNvPr id="2" name="Title 1">
            <a:extLst>
              <a:ext uri="{FF2B5EF4-FFF2-40B4-BE49-F238E27FC236}">
                <a16:creationId xmlns:a16="http://schemas.microsoft.com/office/drawing/2014/main" xmlns="" id="{2558FCDE-8F3F-4E83-B550-DF944B424F78}"/>
              </a:ext>
            </a:extLst>
          </p:cNvPr>
          <p:cNvSpPr>
            <a:spLocks noGrp="1"/>
          </p:cNvSpPr>
          <p:nvPr>
            <p:ph type="title"/>
          </p:nvPr>
        </p:nvSpPr>
        <p:spPr>
          <a:xfrm>
            <a:off x="633186" y="557439"/>
            <a:ext cx="6891564" cy="830997"/>
          </a:xfrm>
        </p:spPr>
        <p:txBody>
          <a:bodyPr vert="horz" wrap="square" lIns="0" tIns="45720" rIns="91440" bIns="45720" rtlCol="0" anchor="t">
            <a:noAutofit/>
          </a:bodyPr>
          <a:lstStyle>
            <a:lvl1pPr>
              <a:defRPr lang="en-GB" sz="2400">
                <a:latin typeface="Corbel" panose="020B0503020204020204" pitchFamily="34" charset="0"/>
              </a:defRPr>
            </a:lvl1pPr>
          </a:lstStyle>
          <a:p>
            <a:pPr lvl="0">
              <a:lnSpc>
                <a:spcPct val="100000"/>
              </a:lnSpc>
            </a:pPr>
            <a:r>
              <a:rPr lang="en-US" noProof="0"/>
              <a:t>Click to edit Master title style</a:t>
            </a:r>
          </a:p>
        </p:txBody>
      </p:sp>
      <p:sp>
        <p:nvSpPr>
          <p:cNvPr id="16" name="Content Placeholder 15">
            <a:extLst>
              <a:ext uri="{FF2B5EF4-FFF2-40B4-BE49-F238E27FC236}">
                <a16:creationId xmlns:a16="http://schemas.microsoft.com/office/drawing/2014/main" xmlns="" id="{C1ABB07C-6957-412E-9A87-72242AA3EE85}"/>
              </a:ext>
            </a:extLst>
          </p:cNvPr>
          <p:cNvSpPr>
            <a:spLocks noGrp="1"/>
          </p:cNvSpPr>
          <p:nvPr>
            <p:ph sz="quarter" idx="13" hasCustomPrompt="1"/>
          </p:nvPr>
        </p:nvSpPr>
        <p:spPr>
          <a:xfrm>
            <a:off x="1906451" y="1981200"/>
            <a:ext cx="548640" cy="548640"/>
          </a:xfrm>
        </p:spPr>
        <p:txBody>
          <a:bodyPr lIns="0" tIns="0" rIns="0" bIns="0" anchor="ctr">
            <a:noAutofit/>
          </a:bodyPr>
          <a:lstStyle>
            <a:lvl1pPr marL="0" indent="0" algn="ctr">
              <a:buNone/>
              <a:defRPr sz="1400"/>
            </a:lvl1pPr>
          </a:lstStyle>
          <a:p>
            <a:pPr lvl="0"/>
            <a:r>
              <a:rPr lang="en-US" noProof="0"/>
              <a:t>Icon</a:t>
            </a:r>
          </a:p>
        </p:txBody>
      </p:sp>
      <p:sp>
        <p:nvSpPr>
          <p:cNvPr id="17" name="Content Placeholder 15">
            <a:extLst>
              <a:ext uri="{FF2B5EF4-FFF2-40B4-BE49-F238E27FC236}">
                <a16:creationId xmlns:a16="http://schemas.microsoft.com/office/drawing/2014/main" xmlns="" id="{6DF8CB66-232E-4CE3-96FC-CE37C74994E1}"/>
              </a:ext>
            </a:extLst>
          </p:cNvPr>
          <p:cNvSpPr>
            <a:spLocks noGrp="1"/>
          </p:cNvSpPr>
          <p:nvPr>
            <p:ph sz="quarter" idx="14" hasCustomPrompt="1"/>
          </p:nvPr>
        </p:nvSpPr>
        <p:spPr>
          <a:xfrm>
            <a:off x="5645309" y="1981200"/>
            <a:ext cx="548640" cy="548640"/>
          </a:xfrm>
        </p:spPr>
        <p:txBody>
          <a:bodyPr lIns="0" tIns="0" rIns="0" bIns="0" anchor="ctr">
            <a:noAutofit/>
          </a:bodyPr>
          <a:lstStyle>
            <a:lvl1pPr marL="0" indent="0" algn="ctr">
              <a:buNone/>
              <a:defRPr sz="1400"/>
            </a:lvl1pPr>
          </a:lstStyle>
          <a:p>
            <a:pPr lvl="0"/>
            <a:r>
              <a:rPr lang="en-US" noProof="0"/>
              <a:t>Icon</a:t>
            </a:r>
          </a:p>
        </p:txBody>
      </p:sp>
      <p:sp>
        <p:nvSpPr>
          <p:cNvPr id="18" name="Slide Number Placeholder 7">
            <a:extLst>
              <a:ext uri="{FF2B5EF4-FFF2-40B4-BE49-F238E27FC236}">
                <a16:creationId xmlns:a16="http://schemas.microsoft.com/office/drawing/2014/main" xmlns="" id="{8728750D-82C7-4A8D-A7C7-554934667964}"/>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lang="en-US" noProof="0" smtClean="0"/>
              <a:pPr algn="ctr"/>
              <a:t>‹#›</a:t>
            </a:fld>
            <a:endParaRPr lang="en-US" noProof="0" dirty="0"/>
          </a:p>
        </p:txBody>
      </p:sp>
    </p:spTree>
    <p:extLst>
      <p:ext uri="{BB962C8B-B14F-4D97-AF65-F5344CB8AC3E}">
        <p14:creationId xmlns:p14="http://schemas.microsoft.com/office/powerpoint/2010/main" val="2772049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2 Content_3 colum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xmlns="" id="{A46D6285-06A8-4297-915D-0A280359C280}"/>
              </a:ext>
            </a:extLst>
          </p:cNvPr>
          <p:cNvSpPr>
            <a:spLocks noGrp="1"/>
          </p:cNvSpPr>
          <p:nvPr>
            <p:ph type="pic" sz="quarter" idx="10" hasCustomPrompt="1"/>
          </p:nvPr>
        </p:nvSpPr>
        <p:spPr>
          <a:xfrm>
            <a:off x="1" y="0"/>
            <a:ext cx="12192000" cy="6858000"/>
          </a:xfrm>
        </p:spPr>
        <p:txBody>
          <a:bodyPr vert="horz" lIns="91440" tIns="45720" rIns="91440" bIns="45720" rtlCol="0" anchor="ctr" anchorCtr="1">
            <a:normAutofit/>
          </a:bodyPr>
          <a:lstStyle>
            <a:lvl1pPr>
              <a:defRPr lang="en-GB" sz="2400">
                <a:solidFill>
                  <a:schemeClr val="tx1"/>
                </a:solidFill>
              </a:defRPr>
            </a:lvl1pPr>
          </a:lstStyle>
          <a:p>
            <a:pPr marL="0" lvl="0" indent="0">
              <a:buNone/>
            </a:pPr>
            <a:r>
              <a:rPr lang="en-US" noProof="0" dirty="0"/>
              <a:t>Insert Image</a:t>
            </a:r>
          </a:p>
        </p:txBody>
      </p:sp>
      <p:sp>
        <p:nvSpPr>
          <p:cNvPr id="14" name="Text Placeholder 12">
            <a:extLst>
              <a:ext uri="{FF2B5EF4-FFF2-40B4-BE49-F238E27FC236}">
                <a16:creationId xmlns:a16="http://schemas.microsoft.com/office/drawing/2014/main" xmlns="" id="{C7F0E85E-786D-44FC-A9C8-8853277D7C38}"/>
              </a:ext>
            </a:extLst>
          </p:cNvPr>
          <p:cNvSpPr>
            <a:spLocks noGrp="1"/>
          </p:cNvSpPr>
          <p:nvPr>
            <p:ph type="body" sz="quarter" idx="12"/>
          </p:nvPr>
        </p:nvSpPr>
        <p:spPr>
          <a:xfrm>
            <a:off x="3888842" y="2717803"/>
            <a:ext cx="2377440" cy="3368675"/>
          </a:xfrm>
        </p:spPr>
        <p:txBody>
          <a:bodyPr vert="horz" wrap="square" lIns="0" tIns="45720" rIns="0" bIns="45720" rtlCol="0" anchor="t">
            <a:noAutofit/>
          </a:bodyPr>
          <a:lstStyle>
            <a:lvl1pPr marL="0" indent="0">
              <a:buNone/>
              <a:defRPr lang="en-US" sz="1400" dirty="0" smtClean="0">
                <a:solidFill>
                  <a:schemeClr val="bg1">
                    <a:lumMod val="95000"/>
                  </a:schemeClr>
                </a:solidFill>
                <a:latin typeface="+mn-lt"/>
                <a:ea typeface="+mj-ea"/>
                <a:cs typeface="+mj-cs"/>
              </a:defRPr>
            </a:lvl1pPr>
          </a:lstStyle>
          <a:p>
            <a:pPr marL="57150" lvl="0" indent="-285750">
              <a:lnSpc>
                <a:spcPct val="100000"/>
              </a:lnSpc>
              <a:spcBef>
                <a:spcPct val="0"/>
              </a:spcBef>
            </a:pPr>
            <a:r>
              <a:rPr lang="en-US" noProof="0"/>
              <a:t>Click to edit Master text styles</a:t>
            </a:r>
          </a:p>
        </p:txBody>
      </p:sp>
      <p:sp>
        <p:nvSpPr>
          <p:cNvPr id="13" name="Text Placeholder 12">
            <a:extLst>
              <a:ext uri="{FF2B5EF4-FFF2-40B4-BE49-F238E27FC236}">
                <a16:creationId xmlns:a16="http://schemas.microsoft.com/office/drawing/2014/main" xmlns="" id="{B48BA177-B717-42B2-884C-04576C20342D}"/>
              </a:ext>
            </a:extLst>
          </p:cNvPr>
          <p:cNvSpPr>
            <a:spLocks noGrp="1"/>
          </p:cNvSpPr>
          <p:nvPr>
            <p:ph type="body" sz="quarter" idx="11"/>
          </p:nvPr>
        </p:nvSpPr>
        <p:spPr>
          <a:xfrm>
            <a:off x="647700" y="2717803"/>
            <a:ext cx="2377440" cy="3368675"/>
          </a:xfrm>
        </p:spPr>
        <p:txBody>
          <a:bodyPr vert="horz" wrap="square" lIns="0" tIns="45720" rIns="0" bIns="45720" rtlCol="0" anchor="t">
            <a:noAutofit/>
          </a:bodyPr>
          <a:lstStyle>
            <a:lvl1pPr marL="0" indent="0">
              <a:buNone/>
              <a:defRPr lang="en-US" sz="1400" dirty="0" smtClean="0">
                <a:solidFill>
                  <a:schemeClr val="bg1">
                    <a:lumMod val="95000"/>
                  </a:schemeClr>
                </a:solidFill>
                <a:latin typeface="+mn-lt"/>
                <a:ea typeface="+mj-ea"/>
                <a:cs typeface="+mj-cs"/>
              </a:defRPr>
            </a:lvl1pPr>
          </a:lstStyle>
          <a:p>
            <a:pPr marL="57150" lvl="0" indent="-285750">
              <a:lnSpc>
                <a:spcPct val="100000"/>
              </a:lnSpc>
              <a:spcBef>
                <a:spcPct val="0"/>
              </a:spcBef>
            </a:pPr>
            <a:r>
              <a:rPr lang="en-US" noProof="0"/>
              <a:t>Click to edit Master text styles</a:t>
            </a:r>
          </a:p>
        </p:txBody>
      </p:sp>
      <p:sp>
        <p:nvSpPr>
          <p:cNvPr id="2" name="Title 1">
            <a:extLst>
              <a:ext uri="{FF2B5EF4-FFF2-40B4-BE49-F238E27FC236}">
                <a16:creationId xmlns:a16="http://schemas.microsoft.com/office/drawing/2014/main" xmlns="" id="{2558FCDE-8F3F-4E83-B550-DF944B424F78}"/>
              </a:ext>
            </a:extLst>
          </p:cNvPr>
          <p:cNvSpPr>
            <a:spLocks noGrp="1"/>
          </p:cNvSpPr>
          <p:nvPr>
            <p:ph type="title"/>
          </p:nvPr>
        </p:nvSpPr>
        <p:spPr>
          <a:xfrm>
            <a:off x="633186" y="557439"/>
            <a:ext cx="10206264" cy="830997"/>
          </a:xfrm>
        </p:spPr>
        <p:txBody>
          <a:bodyPr vert="horz" wrap="square" lIns="0" tIns="45720" rIns="91440" bIns="45720" rtlCol="0" anchor="t">
            <a:noAutofit/>
          </a:bodyPr>
          <a:lstStyle>
            <a:lvl1pPr>
              <a:defRPr lang="en-GB" sz="2400">
                <a:solidFill>
                  <a:schemeClr val="bg1">
                    <a:lumMod val="95000"/>
                  </a:schemeClr>
                </a:solidFill>
                <a:latin typeface="Corbel" panose="020B0503020204020204" pitchFamily="34" charset="0"/>
              </a:defRPr>
            </a:lvl1pPr>
          </a:lstStyle>
          <a:p>
            <a:pPr lvl="0">
              <a:lnSpc>
                <a:spcPct val="100000"/>
              </a:lnSpc>
            </a:pPr>
            <a:r>
              <a:rPr lang="en-US" noProof="0"/>
              <a:t>Click to edit Master title style</a:t>
            </a:r>
          </a:p>
        </p:txBody>
      </p:sp>
      <p:sp>
        <p:nvSpPr>
          <p:cNvPr id="16" name="Content Placeholder 15">
            <a:extLst>
              <a:ext uri="{FF2B5EF4-FFF2-40B4-BE49-F238E27FC236}">
                <a16:creationId xmlns:a16="http://schemas.microsoft.com/office/drawing/2014/main" xmlns="" id="{C1ABB07C-6957-412E-9A87-72242AA3EE85}"/>
              </a:ext>
            </a:extLst>
          </p:cNvPr>
          <p:cNvSpPr>
            <a:spLocks noGrp="1"/>
          </p:cNvSpPr>
          <p:nvPr>
            <p:ph sz="quarter" idx="13" hasCustomPrompt="1"/>
          </p:nvPr>
        </p:nvSpPr>
        <p:spPr>
          <a:xfrm>
            <a:off x="1562100" y="1981200"/>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noProof="0"/>
              <a:t>Icon</a:t>
            </a:r>
          </a:p>
        </p:txBody>
      </p:sp>
      <p:sp>
        <p:nvSpPr>
          <p:cNvPr id="17" name="Content Placeholder 15">
            <a:extLst>
              <a:ext uri="{FF2B5EF4-FFF2-40B4-BE49-F238E27FC236}">
                <a16:creationId xmlns:a16="http://schemas.microsoft.com/office/drawing/2014/main" xmlns="" id="{6DF8CB66-232E-4CE3-96FC-CE37C74994E1}"/>
              </a:ext>
            </a:extLst>
          </p:cNvPr>
          <p:cNvSpPr>
            <a:spLocks noGrp="1"/>
          </p:cNvSpPr>
          <p:nvPr>
            <p:ph sz="quarter" idx="14" hasCustomPrompt="1"/>
          </p:nvPr>
        </p:nvSpPr>
        <p:spPr>
          <a:xfrm>
            <a:off x="4803242" y="1981200"/>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noProof="0"/>
              <a:t>Icon</a:t>
            </a:r>
          </a:p>
        </p:txBody>
      </p:sp>
      <p:sp>
        <p:nvSpPr>
          <p:cNvPr id="8" name="Text Placeholder 12">
            <a:extLst>
              <a:ext uri="{FF2B5EF4-FFF2-40B4-BE49-F238E27FC236}">
                <a16:creationId xmlns:a16="http://schemas.microsoft.com/office/drawing/2014/main" xmlns="" id="{DEF523FD-B1FC-40A7-93AA-389CB38E17C0}"/>
              </a:ext>
            </a:extLst>
          </p:cNvPr>
          <p:cNvSpPr>
            <a:spLocks noGrp="1"/>
          </p:cNvSpPr>
          <p:nvPr>
            <p:ph type="body" sz="quarter" idx="15"/>
          </p:nvPr>
        </p:nvSpPr>
        <p:spPr>
          <a:xfrm>
            <a:off x="7129985" y="2717803"/>
            <a:ext cx="2377440" cy="3368675"/>
          </a:xfrm>
        </p:spPr>
        <p:txBody>
          <a:bodyPr vert="horz" wrap="square" lIns="0" tIns="45720" rIns="0" bIns="45720" rtlCol="0" anchor="t">
            <a:noAutofit/>
          </a:bodyPr>
          <a:lstStyle>
            <a:lvl1pPr marL="0" indent="0">
              <a:buNone/>
              <a:defRPr lang="en-US" sz="1400" dirty="0" smtClean="0">
                <a:solidFill>
                  <a:schemeClr val="bg1">
                    <a:lumMod val="95000"/>
                  </a:schemeClr>
                </a:solidFill>
                <a:latin typeface="+mn-lt"/>
                <a:ea typeface="+mj-ea"/>
                <a:cs typeface="+mj-cs"/>
              </a:defRPr>
            </a:lvl1pPr>
          </a:lstStyle>
          <a:p>
            <a:pPr marL="57150" lvl="0" indent="-285750">
              <a:lnSpc>
                <a:spcPct val="100000"/>
              </a:lnSpc>
              <a:spcBef>
                <a:spcPct val="0"/>
              </a:spcBef>
            </a:pPr>
            <a:r>
              <a:rPr lang="en-US" noProof="0"/>
              <a:t>Click to edit Master text styles</a:t>
            </a:r>
          </a:p>
        </p:txBody>
      </p:sp>
      <p:sp>
        <p:nvSpPr>
          <p:cNvPr id="10" name="Content Placeholder 15">
            <a:extLst>
              <a:ext uri="{FF2B5EF4-FFF2-40B4-BE49-F238E27FC236}">
                <a16:creationId xmlns:a16="http://schemas.microsoft.com/office/drawing/2014/main" xmlns="" id="{B60C8CC8-C869-4395-B389-D76DF4A56AA1}"/>
              </a:ext>
            </a:extLst>
          </p:cNvPr>
          <p:cNvSpPr>
            <a:spLocks noGrp="1"/>
          </p:cNvSpPr>
          <p:nvPr>
            <p:ph sz="quarter" idx="16" hasCustomPrompt="1"/>
          </p:nvPr>
        </p:nvSpPr>
        <p:spPr>
          <a:xfrm>
            <a:off x="8044385" y="1981200"/>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noProof="0"/>
              <a:t>Icon</a:t>
            </a:r>
          </a:p>
        </p:txBody>
      </p:sp>
      <p:sp>
        <p:nvSpPr>
          <p:cNvPr id="11" name="Slide Number Placeholder 7">
            <a:extLst>
              <a:ext uri="{FF2B5EF4-FFF2-40B4-BE49-F238E27FC236}">
                <a16:creationId xmlns:a16="http://schemas.microsoft.com/office/drawing/2014/main" xmlns="" id="{E10AF5F6-7B7D-4CE6-A1D0-2F46804D3CE7}"/>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lang="en-US" noProof="0" smtClean="0"/>
              <a:pPr algn="ctr"/>
              <a:t>‹#›</a:t>
            </a:fld>
            <a:endParaRPr lang="en-US" noProof="0" dirty="0"/>
          </a:p>
        </p:txBody>
      </p:sp>
    </p:spTree>
    <p:extLst>
      <p:ext uri="{BB962C8B-B14F-4D97-AF65-F5344CB8AC3E}">
        <p14:creationId xmlns:p14="http://schemas.microsoft.com/office/powerpoint/2010/main" val="1054804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3 Content_2 column Vertical">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xmlns="" id="{A46D6285-06A8-4297-915D-0A280359C280}"/>
              </a:ext>
            </a:extLst>
          </p:cNvPr>
          <p:cNvSpPr>
            <a:spLocks noGrp="1"/>
          </p:cNvSpPr>
          <p:nvPr>
            <p:ph type="pic" sz="quarter" idx="10" hasCustomPrompt="1"/>
          </p:nvPr>
        </p:nvSpPr>
        <p:spPr>
          <a:xfrm>
            <a:off x="1" y="0"/>
            <a:ext cx="12192000" cy="6858000"/>
          </a:xfrm>
        </p:spPr>
        <p:txBody>
          <a:bodyPr vert="horz" lIns="91440" tIns="45720" rIns="91440" bIns="45720" rtlCol="0" anchor="ctr" anchorCtr="1">
            <a:normAutofit/>
          </a:bodyPr>
          <a:lstStyle>
            <a:lvl1pPr>
              <a:defRPr lang="en-GB" sz="2400">
                <a:solidFill>
                  <a:schemeClr val="tx1"/>
                </a:solidFill>
              </a:defRPr>
            </a:lvl1pPr>
          </a:lstStyle>
          <a:p>
            <a:pPr marL="0" lvl="0" indent="0">
              <a:buNone/>
            </a:pPr>
            <a:r>
              <a:rPr lang="en-US" noProof="0" dirty="0"/>
              <a:t>Insert Image</a:t>
            </a:r>
          </a:p>
        </p:txBody>
      </p:sp>
      <p:sp>
        <p:nvSpPr>
          <p:cNvPr id="13" name="Text Placeholder 12">
            <a:extLst>
              <a:ext uri="{FF2B5EF4-FFF2-40B4-BE49-F238E27FC236}">
                <a16:creationId xmlns:a16="http://schemas.microsoft.com/office/drawing/2014/main" xmlns="" id="{B48BA177-B717-42B2-884C-04576C20342D}"/>
              </a:ext>
            </a:extLst>
          </p:cNvPr>
          <p:cNvSpPr>
            <a:spLocks noGrp="1"/>
          </p:cNvSpPr>
          <p:nvPr>
            <p:ph type="body" sz="quarter" idx="11"/>
          </p:nvPr>
        </p:nvSpPr>
        <p:spPr>
          <a:xfrm>
            <a:off x="1809750" y="1847927"/>
            <a:ext cx="7315200" cy="1461613"/>
          </a:xfrm>
        </p:spPr>
        <p:txBody>
          <a:bodyPr vert="horz" wrap="square" lIns="0" tIns="45720" rIns="0" bIns="45720" rtlCol="0" anchor="t">
            <a:noAutofit/>
          </a:bodyPr>
          <a:lstStyle>
            <a:lvl1pPr>
              <a:defRPr lang="en-US" sz="1400" dirty="0" smtClean="0">
                <a:solidFill>
                  <a:schemeClr val="bg1">
                    <a:lumMod val="95000"/>
                  </a:schemeClr>
                </a:solidFill>
                <a:latin typeface="+mn-lt"/>
                <a:ea typeface="+mj-ea"/>
                <a:cs typeface="+mj-cs"/>
              </a:defRPr>
            </a:lvl1pPr>
          </a:lstStyle>
          <a:p>
            <a:pPr marL="0" lvl="0">
              <a:lnSpc>
                <a:spcPct val="100000"/>
              </a:lnSpc>
              <a:spcBef>
                <a:spcPct val="0"/>
              </a:spcBef>
              <a:buNone/>
            </a:pPr>
            <a:r>
              <a:rPr lang="en-US" noProof="0"/>
              <a:t>Click to edit Master text styles</a:t>
            </a:r>
          </a:p>
        </p:txBody>
      </p:sp>
      <p:sp>
        <p:nvSpPr>
          <p:cNvPr id="2" name="Title 1">
            <a:extLst>
              <a:ext uri="{FF2B5EF4-FFF2-40B4-BE49-F238E27FC236}">
                <a16:creationId xmlns:a16="http://schemas.microsoft.com/office/drawing/2014/main" xmlns="" id="{2558FCDE-8F3F-4E83-B550-DF944B424F78}"/>
              </a:ext>
            </a:extLst>
          </p:cNvPr>
          <p:cNvSpPr>
            <a:spLocks noGrp="1"/>
          </p:cNvSpPr>
          <p:nvPr>
            <p:ph type="title"/>
          </p:nvPr>
        </p:nvSpPr>
        <p:spPr>
          <a:xfrm>
            <a:off x="633186" y="557439"/>
            <a:ext cx="10206264" cy="830997"/>
          </a:xfrm>
        </p:spPr>
        <p:txBody>
          <a:bodyPr vert="horz" wrap="square" lIns="0" tIns="45720" rIns="91440" bIns="45720" rtlCol="0" anchor="t">
            <a:noAutofit/>
          </a:bodyPr>
          <a:lstStyle>
            <a:lvl1pPr>
              <a:defRPr lang="en-GB" sz="2400">
                <a:solidFill>
                  <a:schemeClr val="bg1">
                    <a:lumMod val="95000"/>
                  </a:schemeClr>
                </a:solidFill>
                <a:latin typeface="Corbel" panose="020B0503020204020204" pitchFamily="34" charset="0"/>
              </a:defRPr>
            </a:lvl1pPr>
          </a:lstStyle>
          <a:p>
            <a:pPr lvl="0">
              <a:lnSpc>
                <a:spcPct val="100000"/>
              </a:lnSpc>
            </a:pPr>
            <a:r>
              <a:rPr lang="en-US" noProof="0"/>
              <a:t>Click to edit Master title style</a:t>
            </a:r>
          </a:p>
        </p:txBody>
      </p:sp>
      <p:sp>
        <p:nvSpPr>
          <p:cNvPr id="16" name="Content Placeholder 15">
            <a:extLst>
              <a:ext uri="{FF2B5EF4-FFF2-40B4-BE49-F238E27FC236}">
                <a16:creationId xmlns:a16="http://schemas.microsoft.com/office/drawing/2014/main" xmlns="" id="{C1ABB07C-6957-412E-9A87-72242AA3EE85}"/>
              </a:ext>
            </a:extLst>
          </p:cNvPr>
          <p:cNvSpPr>
            <a:spLocks noGrp="1"/>
          </p:cNvSpPr>
          <p:nvPr>
            <p:ph sz="quarter" idx="13" hasCustomPrompt="1"/>
          </p:nvPr>
        </p:nvSpPr>
        <p:spPr>
          <a:xfrm>
            <a:off x="647700" y="2304413"/>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noProof="0"/>
              <a:t>Icon</a:t>
            </a:r>
          </a:p>
        </p:txBody>
      </p:sp>
      <p:sp>
        <p:nvSpPr>
          <p:cNvPr id="11" name="Text Placeholder 12">
            <a:extLst>
              <a:ext uri="{FF2B5EF4-FFF2-40B4-BE49-F238E27FC236}">
                <a16:creationId xmlns:a16="http://schemas.microsoft.com/office/drawing/2014/main" xmlns="" id="{C3BB8EAB-4266-4938-A8CB-6D18C938017F}"/>
              </a:ext>
            </a:extLst>
          </p:cNvPr>
          <p:cNvSpPr>
            <a:spLocks noGrp="1"/>
          </p:cNvSpPr>
          <p:nvPr>
            <p:ph type="body" sz="quarter" idx="14"/>
          </p:nvPr>
        </p:nvSpPr>
        <p:spPr>
          <a:xfrm>
            <a:off x="1809750" y="4048520"/>
            <a:ext cx="7315200" cy="1461613"/>
          </a:xfrm>
        </p:spPr>
        <p:txBody>
          <a:bodyPr vert="horz" wrap="square" lIns="0" tIns="45720" rIns="0" bIns="45720" rtlCol="0" anchor="t">
            <a:noAutofit/>
          </a:bodyPr>
          <a:lstStyle>
            <a:lvl1pPr>
              <a:defRPr lang="en-US" sz="1400" dirty="0" smtClean="0">
                <a:solidFill>
                  <a:schemeClr val="bg1">
                    <a:lumMod val="95000"/>
                  </a:schemeClr>
                </a:solidFill>
                <a:latin typeface="+mn-lt"/>
                <a:ea typeface="+mj-ea"/>
                <a:cs typeface="+mj-cs"/>
              </a:defRPr>
            </a:lvl1pPr>
          </a:lstStyle>
          <a:p>
            <a:pPr marL="0" lvl="0">
              <a:lnSpc>
                <a:spcPct val="100000"/>
              </a:lnSpc>
              <a:spcBef>
                <a:spcPct val="0"/>
              </a:spcBef>
              <a:buNone/>
            </a:pPr>
            <a:r>
              <a:rPr lang="en-US" noProof="0"/>
              <a:t>Click to edit Master text styles</a:t>
            </a:r>
          </a:p>
        </p:txBody>
      </p:sp>
      <p:sp>
        <p:nvSpPr>
          <p:cNvPr id="12" name="Content Placeholder 15">
            <a:extLst>
              <a:ext uri="{FF2B5EF4-FFF2-40B4-BE49-F238E27FC236}">
                <a16:creationId xmlns:a16="http://schemas.microsoft.com/office/drawing/2014/main" xmlns="" id="{716D363C-A0A5-4FB1-8CC2-850C0CD9F4E7}"/>
              </a:ext>
            </a:extLst>
          </p:cNvPr>
          <p:cNvSpPr>
            <a:spLocks noGrp="1"/>
          </p:cNvSpPr>
          <p:nvPr>
            <p:ph sz="quarter" idx="15" hasCustomPrompt="1"/>
          </p:nvPr>
        </p:nvSpPr>
        <p:spPr>
          <a:xfrm>
            <a:off x="647700" y="4505006"/>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noProof="0"/>
              <a:t>Icon</a:t>
            </a:r>
          </a:p>
        </p:txBody>
      </p:sp>
      <p:sp>
        <p:nvSpPr>
          <p:cNvPr id="15" name="Slide Number Placeholder 7">
            <a:extLst>
              <a:ext uri="{FF2B5EF4-FFF2-40B4-BE49-F238E27FC236}">
                <a16:creationId xmlns:a16="http://schemas.microsoft.com/office/drawing/2014/main" xmlns="" id="{AAF4A39B-C3C3-4691-BB94-371047ADD50E}"/>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lang="en-US" noProof="0" smtClean="0"/>
              <a:pPr algn="ctr"/>
              <a:t>‹#›</a:t>
            </a:fld>
            <a:endParaRPr lang="en-US" noProof="0" dirty="0"/>
          </a:p>
        </p:txBody>
      </p:sp>
    </p:spTree>
    <p:extLst>
      <p:ext uri="{BB962C8B-B14F-4D97-AF65-F5344CB8AC3E}">
        <p14:creationId xmlns:p14="http://schemas.microsoft.com/office/powerpoint/2010/main" val="2447190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4 Content_1 colum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xmlns="" id="{A46D6285-06A8-4297-915D-0A280359C280}"/>
              </a:ext>
            </a:extLst>
          </p:cNvPr>
          <p:cNvSpPr>
            <a:spLocks noGrp="1"/>
          </p:cNvSpPr>
          <p:nvPr>
            <p:ph type="pic" sz="quarter" idx="10" hasCustomPrompt="1"/>
          </p:nvPr>
        </p:nvSpPr>
        <p:spPr>
          <a:xfrm>
            <a:off x="1" y="0"/>
            <a:ext cx="12192000" cy="6858000"/>
          </a:xfrm>
        </p:spPr>
        <p:txBody>
          <a:bodyPr vert="horz" lIns="91440" tIns="45720" rIns="91440" bIns="45720" rtlCol="0" anchor="ctr" anchorCtr="1">
            <a:normAutofit/>
          </a:bodyPr>
          <a:lstStyle>
            <a:lvl1pPr>
              <a:defRPr lang="en-GB" sz="2400">
                <a:solidFill>
                  <a:schemeClr val="tx1"/>
                </a:solidFill>
              </a:defRPr>
            </a:lvl1pPr>
          </a:lstStyle>
          <a:p>
            <a:pPr marL="0" lvl="0" indent="0">
              <a:buNone/>
            </a:pPr>
            <a:r>
              <a:rPr lang="en-US" noProof="0" dirty="0"/>
              <a:t>Insert Image</a:t>
            </a:r>
          </a:p>
        </p:txBody>
      </p:sp>
      <p:sp>
        <p:nvSpPr>
          <p:cNvPr id="13" name="Text Placeholder 12">
            <a:extLst>
              <a:ext uri="{FF2B5EF4-FFF2-40B4-BE49-F238E27FC236}">
                <a16:creationId xmlns:a16="http://schemas.microsoft.com/office/drawing/2014/main" xmlns="" id="{B48BA177-B717-42B2-884C-04576C20342D}"/>
              </a:ext>
            </a:extLst>
          </p:cNvPr>
          <p:cNvSpPr>
            <a:spLocks noGrp="1"/>
          </p:cNvSpPr>
          <p:nvPr>
            <p:ph type="body" sz="quarter" idx="11"/>
          </p:nvPr>
        </p:nvSpPr>
        <p:spPr>
          <a:xfrm>
            <a:off x="1562100" y="1733627"/>
            <a:ext cx="2438400" cy="4248073"/>
          </a:xfrm>
        </p:spPr>
        <p:txBody>
          <a:bodyPr vert="horz" wrap="square" lIns="0" tIns="45720" rIns="0" bIns="45720" rtlCol="0" anchor="t">
            <a:noAutofit/>
          </a:bodyPr>
          <a:lstStyle>
            <a:lvl1pPr>
              <a:defRPr lang="en-US" sz="1400" dirty="0" smtClean="0">
                <a:solidFill>
                  <a:schemeClr val="bg1">
                    <a:lumMod val="95000"/>
                  </a:schemeClr>
                </a:solidFill>
                <a:latin typeface="+mn-lt"/>
                <a:ea typeface="+mj-ea"/>
                <a:cs typeface="+mj-cs"/>
              </a:defRPr>
            </a:lvl1pPr>
          </a:lstStyle>
          <a:p>
            <a:pPr marL="0" lvl="0">
              <a:lnSpc>
                <a:spcPct val="100000"/>
              </a:lnSpc>
              <a:spcBef>
                <a:spcPct val="0"/>
              </a:spcBef>
              <a:buNone/>
            </a:pPr>
            <a:r>
              <a:rPr lang="en-US" noProof="0"/>
              <a:t>Click to edit Master text styles</a:t>
            </a:r>
          </a:p>
        </p:txBody>
      </p:sp>
      <p:sp>
        <p:nvSpPr>
          <p:cNvPr id="2" name="Title 1">
            <a:extLst>
              <a:ext uri="{FF2B5EF4-FFF2-40B4-BE49-F238E27FC236}">
                <a16:creationId xmlns:a16="http://schemas.microsoft.com/office/drawing/2014/main" xmlns="" id="{2558FCDE-8F3F-4E83-B550-DF944B424F78}"/>
              </a:ext>
            </a:extLst>
          </p:cNvPr>
          <p:cNvSpPr>
            <a:spLocks noGrp="1"/>
          </p:cNvSpPr>
          <p:nvPr>
            <p:ph type="title"/>
          </p:nvPr>
        </p:nvSpPr>
        <p:spPr>
          <a:xfrm>
            <a:off x="633186" y="557439"/>
            <a:ext cx="10206264" cy="830997"/>
          </a:xfrm>
        </p:spPr>
        <p:txBody>
          <a:bodyPr vert="horz" wrap="square" lIns="0" tIns="45720" rIns="91440" bIns="45720" rtlCol="0" anchor="t">
            <a:noAutofit/>
          </a:bodyPr>
          <a:lstStyle>
            <a:lvl1pPr>
              <a:defRPr lang="en-GB" sz="2400">
                <a:solidFill>
                  <a:schemeClr val="bg1">
                    <a:lumMod val="95000"/>
                  </a:schemeClr>
                </a:solidFill>
                <a:latin typeface="Corbel" panose="020B0503020204020204" pitchFamily="34" charset="0"/>
              </a:defRPr>
            </a:lvl1pPr>
          </a:lstStyle>
          <a:p>
            <a:pPr lvl="0">
              <a:lnSpc>
                <a:spcPct val="100000"/>
              </a:lnSpc>
            </a:pPr>
            <a:r>
              <a:rPr lang="en-US" noProof="0"/>
              <a:t>Click to edit Master title style</a:t>
            </a:r>
          </a:p>
        </p:txBody>
      </p:sp>
      <p:sp>
        <p:nvSpPr>
          <p:cNvPr id="16" name="Content Placeholder 15">
            <a:extLst>
              <a:ext uri="{FF2B5EF4-FFF2-40B4-BE49-F238E27FC236}">
                <a16:creationId xmlns:a16="http://schemas.microsoft.com/office/drawing/2014/main" xmlns="" id="{C1ABB07C-6957-412E-9A87-72242AA3EE85}"/>
              </a:ext>
            </a:extLst>
          </p:cNvPr>
          <p:cNvSpPr>
            <a:spLocks noGrp="1"/>
          </p:cNvSpPr>
          <p:nvPr>
            <p:ph sz="quarter" idx="13" hasCustomPrompt="1"/>
          </p:nvPr>
        </p:nvSpPr>
        <p:spPr>
          <a:xfrm>
            <a:off x="647700" y="1733627"/>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noProof="0"/>
              <a:t>Icon</a:t>
            </a:r>
          </a:p>
        </p:txBody>
      </p:sp>
      <p:sp>
        <p:nvSpPr>
          <p:cNvPr id="8" name="Slide Number Placeholder 7">
            <a:extLst>
              <a:ext uri="{FF2B5EF4-FFF2-40B4-BE49-F238E27FC236}">
                <a16:creationId xmlns:a16="http://schemas.microsoft.com/office/drawing/2014/main" xmlns="" id="{100F546D-5491-4A19-9725-5C920C5738BE}"/>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lang="en-US" noProof="0" smtClean="0"/>
              <a:pPr algn="ctr"/>
              <a:t>‹#›</a:t>
            </a:fld>
            <a:endParaRPr lang="en-US" noProof="0" dirty="0"/>
          </a:p>
        </p:txBody>
      </p:sp>
    </p:spTree>
    <p:extLst>
      <p:ext uri="{BB962C8B-B14F-4D97-AF65-F5344CB8AC3E}">
        <p14:creationId xmlns:p14="http://schemas.microsoft.com/office/powerpoint/2010/main" val="2215973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5 Content">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xmlns="" id="{B48BA177-B717-42B2-884C-04576C20342D}"/>
              </a:ext>
            </a:extLst>
          </p:cNvPr>
          <p:cNvSpPr>
            <a:spLocks noGrp="1"/>
          </p:cNvSpPr>
          <p:nvPr>
            <p:ph type="body" sz="quarter" idx="11"/>
          </p:nvPr>
        </p:nvSpPr>
        <p:spPr>
          <a:xfrm>
            <a:off x="1562100" y="1733627"/>
            <a:ext cx="8534400" cy="4248073"/>
          </a:xfrm>
        </p:spPr>
        <p:txBody>
          <a:bodyPr vert="horz" wrap="square" lIns="0" tIns="45720" rIns="0" bIns="45720" rtlCol="0" anchor="t">
            <a:noAutofit/>
          </a:bodyPr>
          <a:lstStyle>
            <a:lvl1pPr>
              <a:defRPr lang="en-US" sz="1400" dirty="0" smtClean="0">
                <a:solidFill>
                  <a:schemeClr val="tx1"/>
                </a:solidFill>
                <a:latin typeface="+mn-lt"/>
                <a:ea typeface="+mj-ea"/>
                <a:cs typeface="+mj-cs"/>
              </a:defRPr>
            </a:lvl1pPr>
          </a:lstStyle>
          <a:p>
            <a:pPr marL="0" lvl="0">
              <a:lnSpc>
                <a:spcPct val="100000"/>
              </a:lnSpc>
              <a:spcBef>
                <a:spcPct val="0"/>
              </a:spcBef>
              <a:buNone/>
            </a:pPr>
            <a:r>
              <a:rPr lang="en-US" noProof="0"/>
              <a:t>Click to edit Master text styles</a:t>
            </a:r>
          </a:p>
        </p:txBody>
      </p:sp>
      <p:sp>
        <p:nvSpPr>
          <p:cNvPr id="2" name="Title 1">
            <a:extLst>
              <a:ext uri="{FF2B5EF4-FFF2-40B4-BE49-F238E27FC236}">
                <a16:creationId xmlns:a16="http://schemas.microsoft.com/office/drawing/2014/main" xmlns="" id="{2558FCDE-8F3F-4E83-B550-DF944B424F78}"/>
              </a:ext>
            </a:extLst>
          </p:cNvPr>
          <p:cNvSpPr>
            <a:spLocks noGrp="1"/>
          </p:cNvSpPr>
          <p:nvPr>
            <p:ph type="title"/>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a:lnSpc>
                <a:spcPct val="100000"/>
              </a:lnSpc>
            </a:pPr>
            <a:r>
              <a:rPr lang="en-US" noProof="0"/>
              <a:t>Click to edit Master title style</a:t>
            </a:r>
          </a:p>
        </p:txBody>
      </p:sp>
      <p:sp>
        <p:nvSpPr>
          <p:cNvPr id="16" name="Content Placeholder 15">
            <a:extLst>
              <a:ext uri="{FF2B5EF4-FFF2-40B4-BE49-F238E27FC236}">
                <a16:creationId xmlns:a16="http://schemas.microsoft.com/office/drawing/2014/main" xmlns="" id="{C1ABB07C-6957-412E-9A87-72242AA3EE85}"/>
              </a:ext>
            </a:extLst>
          </p:cNvPr>
          <p:cNvSpPr>
            <a:spLocks noGrp="1"/>
          </p:cNvSpPr>
          <p:nvPr>
            <p:ph sz="quarter" idx="13" hasCustomPrompt="1"/>
          </p:nvPr>
        </p:nvSpPr>
        <p:spPr>
          <a:xfrm>
            <a:off x="647700" y="1733627"/>
            <a:ext cx="548640" cy="548640"/>
          </a:xfrm>
        </p:spPr>
        <p:txBody>
          <a:bodyPr lIns="0" tIns="0" rIns="0" bIns="0" anchor="ctr">
            <a:noAutofit/>
          </a:bodyPr>
          <a:lstStyle>
            <a:lvl1pPr marL="0" indent="0" algn="ctr">
              <a:buNone/>
              <a:defRPr sz="1400">
                <a:solidFill>
                  <a:schemeClr val="tx1"/>
                </a:solidFill>
              </a:defRPr>
            </a:lvl1pPr>
          </a:lstStyle>
          <a:p>
            <a:pPr lvl="0"/>
            <a:r>
              <a:rPr lang="en-US" noProof="0"/>
              <a:t>Icon</a:t>
            </a:r>
          </a:p>
        </p:txBody>
      </p:sp>
      <p:grpSp>
        <p:nvGrpSpPr>
          <p:cNvPr id="11" name="Group 10">
            <a:extLst>
              <a:ext uri="{FF2B5EF4-FFF2-40B4-BE49-F238E27FC236}">
                <a16:creationId xmlns:a16="http://schemas.microsoft.com/office/drawing/2014/main" xmlns="" id="{00AC1958-0DCB-4970-ADE3-E64DAAFC501D}"/>
              </a:ext>
            </a:extLst>
          </p:cNvPr>
          <p:cNvGrpSpPr/>
          <p:nvPr userDrawn="1"/>
        </p:nvGrpSpPr>
        <p:grpSpPr>
          <a:xfrm>
            <a:off x="0" y="6086479"/>
            <a:ext cx="12192000" cy="600974"/>
            <a:chOff x="0" y="6086479"/>
            <a:chExt cx="12192000" cy="600974"/>
          </a:xfrm>
        </p:grpSpPr>
        <p:sp>
          <p:nvSpPr>
            <p:cNvPr id="12" name="Rectangle 11">
              <a:extLst>
                <a:ext uri="{FF2B5EF4-FFF2-40B4-BE49-F238E27FC236}">
                  <a16:creationId xmlns:a16="http://schemas.microsoft.com/office/drawing/2014/main" xmlns="" id="{9E71A8D8-5A28-4968-9E80-110E9CB88F92}"/>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Oval 13">
              <a:extLst>
                <a:ext uri="{FF2B5EF4-FFF2-40B4-BE49-F238E27FC236}">
                  <a16:creationId xmlns:a16="http://schemas.microsoft.com/office/drawing/2014/main" xmlns="" id="{7239C02C-1FAD-4E73-AB32-5A30A946A447}"/>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5" name="Slide Number Placeholder 5">
            <a:extLst>
              <a:ext uri="{FF2B5EF4-FFF2-40B4-BE49-F238E27FC236}">
                <a16:creationId xmlns:a16="http://schemas.microsoft.com/office/drawing/2014/main" xmlns="" id="{FF40D550-A563-4E50-AEE9-6D9D19499F9F}"/>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noProof="0" smtClean="0">
                <a:solidFill>
                  <a:schemeClr val="bg1"/>
                </a:solidFill>
              </a:rPr>
              <a:pPr algn="ctr"/>
              <a:t>‹#›</a:t>
            </a:fld>
            <a:endParaRPr lang="en-US" sz="1200" noProof="0" dirty="0">
              <a:solidFill>
                <a:schemeClr val="bg1"/>
              </a:solidFill>
            </a:endParaRPr>
          </a:p>
        </p:txBody>
      </p:sp>
    </p:spTree>
    <p:extLst>
      <p:ext uri="{BB962C8B-B14F-4D97-AF65-F5344CB8AC3E}">
        <p14:creationId xmlns:p14="http://schemas.microsoft.com/office/powerpoint/2010/main" val="1830657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xmlns="" id="{90F2147C-DDBF-4431-95AC-650CCE32FC7A}"/>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tx1"/>
                </a:solidFill>
              </a:defRPr>
            </a:lvl1pPr>
          </a:lstStyle>
          <a:p>
            <a:pPr algn="ctr"/>
            <a:fld id="{817179DE-9BF3-494C-804F-0C7C90AC8700}" type="slidenum">
              <a:rPr lang="en-US" noProof="0" smtClean="0"/>
              <a:pPr algn="ctr"/>
              <a:t>‹#›</a:t>
            </a:fld>
            <a:endParaRPr lang="en-US" noProof="0" dirty="0"/>
          </a:p>
        </p:txBody>
      </p:sp>
      <p:sp>
        <p:nvSpPr>
          <p:cNvPr id="2" name="Title Placeholder 1">
            <a:extLst>
              <a:ext uri="{FF2B5EF4-FFF2-40B4-BE49-F238E27FC236}">
                <a16:creationId xmlns:a16="http://schemas.microsoft.com/office/drawing/2014/main" xmlns="" id="{224C3681-351A-40D9-8C08-632E98237C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xmlns="" id="{607CEF16-92A3-4A77-B95D-A9DB52319F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096770716"/>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70" r:id="rId10"/>
    <p:sldLayoutId id="2147483669" r:id="rId11"/>
    <p:sldLayoutId id="2147483655"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7.png"/><Relationship Id="rId1" Type="http://schemas.openxmlformats.org/officeDocument/2006/relationships/slideLayout" Target="../slideLayouts/slideLayout1.xml"/><Relationship Id="rId4" Type="http://schemas.microsoft.com/office/2007/relationships/hdphoto" Target="../media/hdphoto6.wdp"/></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8.jpe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1.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7.png"/><Relationship Id="rId5" Type="http://schemas.microsoft.com/office/2007/relationships/hdphoto" Target="../media/hdphoto8.wdp"/><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Three people sitting at picnic table">
            <a:extLst>
              <a:ext uri="{FF2B5EF4-FFF2-40B4-BE49-F238E27FC236}">
                <a16:creationId xmlns:a16="http://schemas.microsoft.com/office/drawing/2014/main" xmlns="" id="{0B90EB26-97FD-4B8B-86E0-B00589E0946D}"/>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a:xfrm>
            <a:off x="-1" y="0"/>
            <a:ext cx="6676568" cy="6858000"/>
          </a:xfrm>
        </p:spPr>
      </p:pic>
      <p:sp>
        <p:nvSpPr>
          <p:cNvPr id="2" name="Title 1" descr="title">
            <a:extLst>
              <a:ext uri="{FF2B5EF4-FFF2-40B4-BE49-F238E27FC236}">
                <a16:creationId xmlns:a16="http://schemas.microsoft.com/office/drawing/2014/main" xmlns="" id="{28BAA8DA-C40B-4AB9-9407-30FB70335152}"/>
              </a:ext>
            </a:extLst>
          </p:cNvPr>
          <p:cNvSpPr>
            <a:spLocks noGrp="1"/>
          </p:cNvSpPr>
          <p:nvPr>
            <p:ph type="ctrTitle"/>
          </p:nvPr>
        </p:nvSpPr>
        <p:spPr>
          <a:xfrm>
            <a:off x="6826448" y="-456752"/>
            <a:ext cx="5152192" cy="2698376"/>
          </a:xfrm>
        </p:spPr>
        <p:txBody>
          <a:bodyPr/>
          <a:lstStyle/>
          <a:p>
            <a:pPr algn="ctr"/>
            <a:r>
              <a:rPr lang="en-US" sz="3200" dirty="0"/>
              <a:t>EDUCATIONAL SERVICE CENTER OF</a:t>
            </a:r>
            <a:br>
              <a:rPr lang="en-US" sz="3200" dirty="0"/>
            </a:br>
            <a:r>
              <a:rPr lang="en-US" sz="3200" dirty="0"/>
              <a:t>NORTHEAST OHIO</a:t>
            </a:r>
            <a:br>
              <a:rPr lang="en-US" sz="3200" dirty="0"/>
            </a:br>
            <a:r>
              <a:rPr lang="en-US" sz="3200" dirty="0"/>
              <a:t>TRAINING SESSION</a:t>
            </a:r>
          </a:p>
        </p:txBody>
      </p:sp>
      <p:sp>
        <p:nvSpPr>
          <p:cNvPr id="12" name="Subtitle 11" descr="subtitle">
            <a:extLst>
              <a:ext uri="{FF2B5EF4-FFF2-40B4-BE49-F238E27FC236}">
                <a16:creationId xmlns:a16="http://schemas.microsoft.com/office/drawing/2014/main" xmlns="" id="{B28A8D9C-5123-4D2B-9272-016EF90E0E50}"/>
              </a:ext>
            </a:extLst>
          </p:cNvPr>
          <p:cNvSpPr>
            <a:spLocks noGrp="1"/>
          </p:cNvSpPr>
          <p:nvPr>
            <p:ph type="subTitle" idx="1"/>
          </p:nvPr>
        </p:nvSpPr>
        <p:spPr>
          <a:xfrm>
            <a:off x="7322837" y="5444356"/>
            <a:ext cx="4512460" cy="521208"/>
          </a:xfrm>
        </p:spPr>
        <p:txBody>
          <a:bodyPr/>
          <a:lstStyle/>
          <a:p>
            <a:r>
              <a:rPr lang="en-US" sz="2400" dirty="0"/>
              <a:t>Title IX Training for K-12 Title IX Coordinators, Investigators, and Decision-makers</a:t>
            </a:r>
          </a:p>
        </p:txBody>
      </p:sp>
      <p:grpSp>
        <p:nvGrpSpPr>
          <p:cNvPr id="4" name="Group 3">
            <a:extLst>
              <a:ext uri="{FF2B5EF4-FFF2-40B4-BE49-F238E27FC236}">
                <a16:creationId xmlns:a16="http://schemas.microsoft.com/office/drawing/2014/main" xmlns="" id="{EB664AAE-5AE9-41D7-8346-002B9F445323}"/>
              </a:ext>
              <a:ext uri="{C183D7F6-B498-43B3-948B-1728B52AA6E4}">
                <adec:decorative xmlns:adec="http://schemas.microsoft.com/office/drawing/2017/decorative" xmlns="" val="1"/>
              </a:ext>
            </a:extLst>
          </p:cNvPr>
          <p:cNvGrpSpPr/>
          <p:nvPr/>
        </p:nvGrpSpPr>
        <p:grpSpPr>
          <a:xfrm>
            <a:off x="-3740" y="0"/>
            <a:ext cx="6208649" cy="6858000"/>
            <a:chOff x="-3740" y="0"/>
            <a:chExt cx="6208649" cy="6858000"/>
          </a:xfrm>
        </p:grpSpPr>
        <p:sp>
          <p:nvSpPr>
            <p:cNvPr id="11" name="Freeform: Shape 10">
              <a:extLst>
                <a:ext uri="{FF2B5EF4-FFF2-40B4-BE49-F238E27FC236}">
                  <a16:creationId xmlns:a16="http://schemas.microsoft.com/office/drawing/2014/main" xmlns="" id="{927C3783-B800-4093-BB0D-D5AEF08C3B59}"/>
                </a:ext>
              </a:extLst>
            </p:cNvPr>
            <p:cNvSpPr/>
            <p:nvPr/>
          </p:nvSpPr>
          <p:spPr>
            <a:xfrm>
              <a:off x="-3740" y="0"/>
              <a:ext cx="6208649" cy="6858000"/>
            </a:xfrm>
            <a:custGeom>
              <a:avLst/>
              <a:gdLst>
                <a:gd name="connsiteX0" fmla="*/ 0 w 6208649"/>
                <a:gd name="connsiteY0" fmla="*/ 0 h 6858000"/>
                <a:gd name="connsiteX1" fmla="*/ 6208649 w 6208649"/>
                <a:gd name="connsiteY1" fmla="*/ 0 h 6858000"/>
                <a:gd name="connsiteX2" fmla="*/ 2737815 w 6208649"/>
                <a:gd name="connsiteY2" fmla="*/ 6858000 h 6858000"/>
                <a:gd name="connsiteX3" fmla="*/ 0 w 620864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208649" h="6858000">
                  <a:moveTo>
                    <a:pt x="0" y="0"/>
                  </a:moveTo>
                  <a:lnTo>
                    <a:pt x="6208649" y="0"/>
                  </a:lnTo>
                  <a:lnTo>
                    <a:pt x="2737815" y="6858000"/>
                  </a:lnTo>
                  <a:lnTo>
                    <a:pt x="0" y="6858000"/>
                  </a:lnTo>
                  <a:close/>
                </a:path>
              </a:pathLst>
            </a:custGeom>
            <a:solidFill>
              <a:schemeClr val="bg1">
                <a:lumMod val="9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Rectangle 8">
              <a:extLst>
                <a:ext uri="{FF2B5EF4-FFF2-40B4-BE49-F238E27FC236}">
                  <a16:creationId xmlns:a16="http://schemas.microsoft.com/office/drawing/2014/main" xmlns="" id="{B576E978-A841-4A4F-B153-CC369D9391D3}"/>
                </a:ext>
              </a:extLst>
            </p:cNvPr>
            <p:cNvSpPr/>
            <p:nvPr/>
          </p:nvSpPr>
          <p:spPr>
            <a:xfrm>
              <a:off x="1451429" y="0"/>
              <a:ext cx="3222172" cy="6858000"/>
            </a:xfrm>
            <a:prstGeom prst="rect">
              <a:avLst/>
            </a:prstGeom>
            <a:solidFill>
              <a:schemeClr val="accent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extBox 12">
            <a:extLst>
              <a:ext uri="{FF2B5EF4-FFF2-40B4-BE49-F238E27FC236}">
                <a16:creationId xmlns:a16="http://schemas.microsoft.com/office/drawing/2014/main" xmlns="" id="{439C6B1F-BE48-46F2-A1F8-B0114E53BC26}"/>
              </a:ext>
            </a:extLst>
          </p:cNvPr>
          <p:cNvSpPr txBox="1"/>
          <p:nvPr/>
        </p:nvSpPr>
        <p:spPr>
          <a:xfrm>
            <a:off x="6956277" y="2906402"/>
            <a:ext cx="6524896" cy="307777"/>
          </a:xfrm>
          <a:prstGeom prst="rect">
            <a:avLst/>
          </a:prstGeom>
          <a:noFill/>
        </p:spPr>
        <p:txBody>
          <a:bodyPr wrap="square">
            <a:spAutoFit/>
          </a:bodyPr>
          <a:lstStyle/>
          <a:p>
            <a:r>
              <a:rPr lang="en-US" sz="1400" dirty="0"/>
              <a:t>Jacqueline Walsh Brickman, Esq.</a:t>
            </a:r>
          </a:p>
        </p:txBody>
      </p:sp>
      <p:sp>
        <p:nvSpPr>
          <p:cNvPr id="18" name="TextBox 17">
            <a:extLst>
              <a:ext uri="{FF2B5EF4-FFF2-40B4-BE49-F238E27FC236}">
                <a16:creationId xmlns:a16="http://schemas.microsoft.com/office/drawing/2014/main" xmlns="" id="{F14750F4-224C-4AE6-B953-406898E04DF4}"/>
              </a:ext>
            </a:extLst>
          </p:cNvPr>
          <p:cNvSpPr txBox="1"/>
          <p:nvPr/>
        </p:nvSpPr>
        <p:spPr>
          <a:xfrm>
            <a:off x="6956277" y="2196582"/>
            <a:ext cx="6751176" cy="369332"/>
          </a:xfrm>
          <a:prstGeom prst="rect">
            <a:avLst/>
          </a:prstGeom>
          <a:noFill/>
        </p:spPr>
        <p:txBody>
          <a:bodyPr wrap="square">
            <a:spAutoFit/>
          </a:bodyPr>
          <a:lstStyle/>
          <a:p>
            <a:r>
              <a:rPr lang="en-US" dirty="0"/>
              <a:t>Presented by:</a:t>
            </a:r>
          </a:p>
        </p:txBody>
      </p:sp>
      <p:sp>
        <p:nvSpPr>
          <p:cNvPr id="3" name="TextBox 2">
            <a:extLst>
              <a:ext uri="{FF2B5EF4-FFF2-40B4-BE49-F238E27FC236}">
                <a16:creationId xmlns:a16="http://schemas.microsoft.com/office/drawing/2014/main" xmlns="" id="{629B11F9-1C00-43D2-83D7-3184774F7D94}"/>
              </a:ext>
            </a:extLst>
          </p:cNvPr>
          <p:cNvSpPr txBox="1"/>
          <p:nvPr/>
        </p:nvSpPr>
        <p:spPr>
          <a:xfrm>
            <a:off x="9833646" y="2922998"/>
            <a:ext cx="2144994" cy="307777"/>
          </a:xfrm>
          <a:prstGeom prst="rect">
            <a:avLst/>
          </a:prstGeom>
          <a:noFill/>
        </p:spPr>
        <p:txBody>
          <a:bodyPr wrap="square">
            <a:spAutoFit/>
          </a:bodyPr>
          <a:lstStyle/>
          <a:p>
            <a:r>
              <a:rPr lang="en-US" sz="1400" dirty="0"/>
              <a:t>Daniel L. Lautar, Esq.</a:t>
            </a:r>
          </a:p>
        </p:txBody>
      </p:sp>
      <p:sp>
        <p:nvSpPr>
          <p:cNvPr id="7" name="TextBox 6">
            <a:extLst>
              <a:ext uri="{FF2B5EF4-FFF2-40B4-BE49-F238E27FC236}">
                <a16:creationId xmlns:a16="http://schemas.microsoft.com/office/drawing/2014/main" xmlns="" id="{9B8FC6CE-21D0-4384-8D58-D5C9F0D0E63F}"/>
              </a:ext>
            </a:extLst>
          </p:cNvPr>
          <p:cNvSpPr txBox="1"/>
          <p:nvPr/>
        </p:nvSpPr>
        <p:spPr>
          <a:xfrm>
            <a:off x="4045759" y="5845947"/>
            <a:ext cx="6094268" cy="923330"/>
          </a:xfrm>
          <a:prstGeom prst="rect">
            <a:avLst/>
          </a:prstGeom>
          <a:noFill/>
        </p:spPr>
        <p:txBody>
          <a:bodyPr wrap="square">
            <a:spAutoFit/>
          </a:bodyPr>
          <a:lstStyle/>
          <a:p>
            <a:endParaRPr lang="en-US" dirty="0">
              <a:solidFill>
                <a:schemeClr val="bg1"/>
              </a:solidFill>
            </a:endParaRPr>
          </a:p>
          <a:p>
            <a:r>
              <a:rPr lang="en-US" dirty="0">
                <a:solidFill>
                  <a:schemeClr val="bg1"/>
                </a:solidFill>
              </a:rPr>
              <a:t>Independence, Ohio</a:t>
            </a:r>
          </a:p>
          <a:p>
            <a:r>
              <a:rPr lang="en-US" dirty="0">
                <a:solidFill>
                  <a:schemeClr val="bg1"/>
                </a:solidFill>
              </a:rPr>
              <a:t>August 19, 2020</a:t>
            </a:r>
          </a:p>
        </p:txBody>
      </p:sp>
      <p:pic>
        <p:nvPicPr>
          <p:cNvPr id="8" name="Picture 7" descr="A person standing in front of a window&#10;&#10;Description automatically generated">
            <a:extLst>
              <a:ext uri="{FF2B5EF4-FFF2-40B4-BE49-F238E27FC236}">
                <a16:creationId xmlns:a16="http://schemas.microsoft.com/office/drawing/2014/main" xmlns="" id="{5DAB8699-9F4D-485D-8648-50D76C3165D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92893" y="3336772"/>
            <a:ext cx="1490472" cy="1454800"/>
          </a:xfrm>
          <a:prstGeom prst="rect">
            <a:avLst/>
          </a:prstGeom>
        </p:spPr>
      </p:pic>
      <p:pic>
        <p:nvPicPr>
          <p:cNvPr id="10" name="Picture 9" descr="A person wearing a suit and tie&#10;&#10;Description automatically generated">
            <a:extLst>
              <a:ext uri="{FF2B5EF4-FFF2-40B4-BE49-F238E27FC236}">
                <a16:creationId xmlns:a16="http://schemas.microsoft.com/office/drawing/2014/main" xmlns="" id="{E40EB29D-9E3F-479E-BDF2-81C28D97D8F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20270" y="3336772"/>
            <a:ext cx="1490472" cy="1454800"/>
          </a:xfrm>
          <a:prstGeom prst="rect">
            <a:avLst/>
          </a:prstGeom>
        </p:spPr>
      </p:pic>
    </p:spTree>
    <p:extLst>
      <p:ext uri="{BB962C8B-B14F-4D97-AF65-F5344CB8AC3E}">
        <p14:creationId xmlns:p14="http://schemas.microsoft.com/office/powerpoint/2010/main" val="17255684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5">
            <a:extLst>
              <a:ext uri="{FF2B5EF4-FFF2-40B4-BE49-F238E27FC236}">
                <a16:creationId xmlns:a16="http://schemas.microsoft.com/office/drawing/2014/main" xmlns="" id="{F9CBC5D7-E233-40B5-8007-8B84D12FF65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593277" y="0"/>
            <a:ext cx="5519782" cy="6858000"/>
          </a:xfrm>
          <a:prstGeom prst="rect">
            <a:avLst/>
          </a:prstGeom>
        </p:spPr>
      </p:pic>
      <p:sp>
        <p:nvSpPr>
          <p:cNvPr id="14" name="Subtitle 3">
            <a:extLst>
              <a:ext uri="{FF2B5EF4-FFF2-40B4-BE49-F238E27FC236}">
                <a16:creationId xmlns:a16="http://schemas.microsoft.com/office/drawing/2014/main" xmlns="" id="{98EE6AD9-D507-465A-A12F-2D4B52339854}"/>
              </a:ext>
            </a:extLst>
          </p:cNvPr>
          <p:cNvSpPr>
            <a:spLocks noGrp="1"/>
          </p:cNvSpPr>
          <p:nvPr>
            <p:ph type="subTitle" idx="1"/>
          </p:nvPr>
        </p:nvSpPr>
        <p:spPr>
          <a:xfrm>
            <a:off x="6198919" y="254704"/>
            <a:ext cx="5993081" cy="1008802"/>
          </a:xfrm>
        </p:spPr>
        <p:txBody>
          <a:bodyPr/>
          <a:lstStyle/>
          <a:p>
            <a:pPr algn="l"/>
            <a:r>
              <a:rPr lang="en-US" sz="3200" b="1" dirty="0"/>
              <a:t>CONDUCTING AN INVESTIGATION</a:t>
            </a:r>
          </a:p>
        </p:txBody>
      </p:sp>
      <p:sp>
        <p:nvSpPr>
          <p:cNvPr id="15" name="Subtitle 11" descr="subtitle">
            <a:extLst>
              <a:ext uri="{FF2B5EF4-FFF2-40B4-BE49-F238E27FC236}">
                <a16:creationId xmlns:a16="http://schemas.microsoft.com/office/drawing/2014/main" xmlns="" id="{C5BFFF23-EDEC-4DD9-8C97-D539BA9018B8}"/>
              </a:ext>
            </a:extLst>
          </p:cNvPr>
          <p:cNvSpPr txBox="1">
            <a:spLocks/>
          </p:cNvSpPr>
          <p:nvPr/>
        </p:nvSpPr>
        <p:spPr>
          <a:xfrm>
            <a:off x="6198919" y="855947"/>
            <a:ext cx="4512460" cy="49810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lang="en-US" sz="1800" kern="1200" dirty="0">
                <a:solidFill>
                  <a:srgbClr val="B2606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400" b="1" dirty="0"/>
              <a:t>Supportive Measures</a:t>
            </a:r>
          </a:p>
        </p:txBody>
      </p:sp>
      <p:sp>
        <p:nvSpPr>
          <p:cNvPr id="17" name="TextBox 12">
            <a:extLst>
              <a:ext uri="{FF2B5EF4-FFF2-40B4-BE49-F238E27FC236}">
                <a16:creationId xmlns:a16="http://schemas.microsoft.com/office/drawing/2014/main" xmlns="" id="{8A324688-FF0E-479B-B2C9-4DB95A24C109}"/>
              </a:ext>
            </a:extLst>
          </p:cNvPr>
          <p:cNvSpPr txBox="1"/>
          <p:nvPr/>
        </p:nvSpPr>
        <p:spPr>
          <a:xfrm>
            <a:off x="6259745" y="1342558"/>
            <a:ext cx="5326694" cy="707886"/>
          </a:xfrm>
          <a:prstGeom prst="rect">
            <a:avLst/>
          </a:prstGeom>
          <a:noFill/>
        </p:spPr>
        <p:txBody>
          <a:bodyPr wrap="square">
            <a:spAutoFit/>
          </a:bodyPr>
          <a:lstStyle/>
          <a:p>
            <a:pPr marL="342900" indent="-342900">
              <a:buFont typeface="Arial" panose="020B0604020202020204" pitchFamily="34" charset="0"/>
              <a:buChar char="•"/>
            </a:pPr>
            <a:r>
              <a:rPr lang="en-US" sz="2000" dirty="0"/>
              <a:t>Are non-disciplinary, non-punitive individualized services offered as appropriate.</a:t>
            </a:r>
          </a:p>
        </p:txBody>
      </p:sp>
      <p:pic>
        <p:nvPicPr>
          <p:cNvPr id="18" name="Picture 17" descr="A picture containing person, person, clothing, sitting&#10;&#10;Description automatically generated">
            <a:extLst>
              <a:ext uri="{FF2B5EF4-FFF2-40B4-BE49-F238E27FC236}">
                <a16:creationId xmlns:a16="http://schemas.microsoft.com/office/drawing/2014/main" xmlns="" id="{06EE54F7-7E23-4756-A40B-98D95788110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
          <a:stretch/>
        </p:blipFill>
        <p:spPr>
          <a:xfrm>
            <a:off x="-11343" y="-3"/>
            <a:ext cx="5943600" cy="6858003"/>
          </a:xfrm>
          <a:prstGeom prst="rect">
            <a:avLst/>
          </a:prstGeom>
        </p:spPr>
      </p:pic>
      <p:sp>
        <p:nvSpPr>
          <p:cNvPr id="21" name="TextBox 12">
            <a:extLst>
              <a:ext uri="{FF2B5EF4-FFF2-40B4-BE49-F238E27FC236}">
                <a16:creationId xmlns:a16="http://schemas.microsoft.com/office/drawing/2014/main" xmlns="" id="{F1D97B89-B8E0-41EE-8DC7-FA4CFA89DEAB}"/>
              </a:ext>
            </a:extLst>
          </p:cNvPr>
          <p:cNvSpPr txBox="1"/>
          <p:nvPr/>
        </p:nvSpPr>
        <p:spPr>
          <a:xfrm>
            <a:off x="6259745" y="2093680"/>
            <a:ext cx="5326694" cy="707886"/>
          </a:xfrm>
          <a:prstGeom prst="rect">
            <a:avLst/>
          </a:prstGeom>
          <a:noFill/>
        </p:spPr>
        <p:txBody>
          <a:bodyPr wrap="square">
            <a:spAutoFit/>
          </a:bodyPr>
          <a:lstStyle/>
          <a:p>
            <a:pPr marL="342900" indent="-342900">
              <a:buFont typeface="Arial" panose="020B0604020202020204" pitchFamily="34" charset="0"/>
              <a:buChar char="•"/>
            </a:pPr>
            <a:r>
              <a:rPr lang="en-US" sz="2000" dirty="0"/>
              <a:t>Designed to restore or preserve equal access to the education program or activity.</a:t>
            </a:r>
          </a:p>
        </p:txBody>
      </p:sp>
      <p:sp>
        <p:nvSpPr>
          <p:cNvPr id="22" name="TextBox 12">
            <a:extLst>
              <a:ext uri="{FF2B5EF4-FFF2-40B4-BE49-F238E27FC236}">
                <a16:creationId xmlns:a16="http://schemas.microsoft.com/office/drawing/2014/main" xmlns="" id="{E728A4DC-C8B4-4BD3-93BE-366095B51BA9}"/>
              </a:ext>
            </a:extLst>
          </p:cNvPr>
          <p:cNvSpPr txBox="1"/>
          <p:nvPr/>
        </p:nvSpPr>
        <p:spPr>
          <a:xfrm>
            <a:off x="6259745" y="2767403"/>
            <a:ext cx="5791201" cy="3785652"/>
          </a:xfrm>
          <a:prstGeom prst="rect">
            <a:avLst/>
          </a:prstGeom>
          <a:noFill/>
        </p:spPr>
        <p:txBody>
          <a:bodyPr wrap="square">
            <a:spAutoFit/>
          </a:bodyPr>
          <a:lstStyle/>
          <a:p>
            <a:pPr marL="342900" indent="-342900">
              <a:buFont typeface="Arial" panose="020B0604020202020204" pitchFamily="34" charset="0"/>
              <a:buChar char="•"/>
            </a:pPr>
            <a:r>
              <a:rPr lang="en-US" sz="2000" dirty="0"/>
              <a:t>May include:</a:t>
            </a:r>
          </a:p>
          <a:p>
            <a:pPr marL="800100" lvl="1" indent="-342900">
              <a:buClr>
                <a:schemeClr val="bg1">
                  <a:lumMod val="50000"/>
                </a:schemeClr>
              </a:buClr>
              <a:buFont typeface="Arial" panose="020B0604020202020204" pitchFamily="34" charset="0"/>
              <a:buChar char="•"/>
            </a:pPr>
            <a:r>
              <a:rPr lang="en-US" sz="2000" dirty="0"/>
              <a:t>Counseling.</a:t>
            </a:r>
          </a:p>
          <a:p>
            <a:pPr marL="800100" lvl="1" indent="-342900">
              <a:buClr>
                <a:schemeClr val="bg1">
                  <a:lumMod val="50000"/>
                </a:schemeClr>
              </a:buClr>
              <a:buFont typeface="Arial" panose="020B0604020202020204" pitchFamily="34" charset="0"/>
              <a:buChar char="•"/>
            </a:pPr>
            <a:r>
              <a:rPr lang="en-US" sz="2000" dirty="0"/>
              <a:t>Extensions of deadlines or other course-related adjustments.</a:t>
            </a:r>
          </a:p>
          <a:p>
            <a:pPr marL="800100" lvl="1" indent="-342900">
              <a:buClr>
                <a:schemeClr val="bg1">
                  <a:lumMod val="50000"/>
                </a:schemeClr>
              </a:buClr>
              <a:buFont typeface="Arial" panose="020B0604020202020204" pitchFamily="34" charset="0"/>
              <a:buChar char="•"/>
            </a:pPr>
            <a:r>
              <a:rPr lang="en-US" sz="2000" dirty="0"/>
              <a:t>Modifications of work or class schedules.</a:t>
            </a:r>
          </a:p>
          <a:p>
            <a:pPr marL="800100" lvl="1" indent="-342900">
              <a:buClr>
                <a:schemeClr val="bg1">
                  <a:lumMod val="50000"/>
                </a:schemeClr>
              </a:buClr>
              <a:buFont typeface="Arial" panose="020B0604020202020204" pitchFamily="34" charset="0"/>
              <a:buChar char="•"/>
            </a:pPr>
            <a:r>
              <a:rPr lang="en-US" sz="2000" dirty="0"/>
              <a:t>Campus escort services.</a:t>
            </a:r>
          </a:p>
          <a:p>
            <a:pPr marL="800100" lvl="1" indent="-342900">
              <a:buClr>
                <a:schemeClr val="bg1">
                  <a:lumMod val="50000"/>
                </a:schemeClr>
              </a:buClr>
              <a:buFont typeface="Arial" panose="020B0604020202020204" pitchFamily="34" charset="0"/>
              <a:buChar char="•"/>
            </a:pPr>
            <a:r>
              <a:rPr lang="en-US" sz="2000" dirty="0"/>
              <a:t>Mutual restrictions on contact between the parties.</a:t>
            </a:r>
          </a:p>
          <a:p>
            <a:pPr marL="800100" lvl="1" indent="-342900">
              <a:buClr>
                <a:schemeClr val="bg1">
                  <a:lumMod val="50000"/>
                </a:schemeClr>
              </a:buClr>
              <a:buFont typeface="Arial" panose="020B0604020202020204" pitchFamily="34" charset="0"/>
              <a:buChar char="•"/>
            </a:pPr>
            <a:r>
              <a:rPr lang="en-US" sz="2000" dirty="0"/>
              <a:t>Changes in work locations.</a:t>
            </a:r>
          </a:p>
          <a:p>
            <a:pPr marL="800100" lvl="1" indent="-342900">
              <a:buClr>
                <a:schemeClr val="bg1">
                  <a:lumMod val="50000"/>
                </a:schemeClr>
              </a:buClr>
              <a:buFont typeface="Arial" panose="020B0604020202020204" pitchFamily="34" charset="0"/>
              <a:buChar char="•"/>
            </a:pPr>
            <a:r>
              <a:rPr lang="en-US" sz="2000" dirty="0"/>
              <a:t>Leaves of absence.</a:t>
            </a:r>
          </a:p>
          <a:p>
            <a:pPr marL="800100" lvl="1" indent="-342900">
              <a:buClr>
                <a:schemeClr val="bg1">
                  <a:lumMod val="50000"/>
                </a:schemeClr>
              </a:buClr>
              <a:buFont typeface="Arial" panose="020B0604020202020204" pitchFamily="34" charset="0"/>
              <a:buChar char="•"/>
            </a:pPr>
            <a:r>
              <a:rPr lang="en-US" sz="2000" dirty="0"/>
              <a:t>Increased security and monitoring.</a:t>
            </a:r>
          </a:p>
          <a:p>
            <a:pPr marL="800100" lvl="1" indent="-342900">
              <a:buFont typeface="Arial" panose="020B0604020202020204" pitchFamily="34" charset="0"/>
              <a:buChar char="•"/>
            </a:pPr>
            <a:endParaRPr lang="en-US" sz="2000" dirty="0"/>
          </a:p>
        </p:txBody>
      </p:sp>
      <p:sp>
        <p:nvSpPr>
          <p:cNvPr id="9" name="Oval 5">
            <a:extLst>
              <a:ext uri="{FF2B5EF4-FFF2-40B4-BE49-F238E27FC236}">
                <a16:creationId xmlns:a16="http://schemas.microsoft.com/office/drawing/2014/main" xmlns="" id="{7521BEF8-4D5E-4E52-AB5F-8C226A235A47}"/>
              </a:ext>
              <a:ext uri="{C183D7F6-B498-43B3-948B-1728B52AA6E4}">
                <adec:decorative xmlns:adec="http://schemas.microsoft.com/office/drawing/2017/decorative" xmlns="" val="1"/>
              </a:ext>
            </a:extLst>
          </p:cNvPr>
          <p:cNvSpPr/>
          <p:nvPr/>
        </p:nvSpPr>
        <p:spPr>
          <a:xfrm>
            <a:off x="11460922" y="6241921"/>
            <a:ext cx="510666" cy="488179"/>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5" descr="Slide number">
            <a:extLst>
              <a:ext uri="{FF2B5EF4-FFF2-40B4-BE49-F238E27FC236}">
                <a16:creationId xmlns:a16="http://schemas.microsoft.com/office/drawing/2014/main" xmlns="" id="{1076C157-DE6F-453A-89A2-BE05F75305EF}"/>
              </a:ext>
              <a:ext uri="{C183D7F6-B498-43B3-948B-1728B52AA6E4}">
                <adec:decorative xmlns:adec="http://schemas.microsoft.com/office/drawing/2017/decorative" xmlns="" val="0"/>
              </a:ext>
            </a:extLst>
          </p:cNvPr>
          <p:cNvSpPr txBox="1">
            <a:spLocks/>
          </p:cNvSpPr>
          <p:nvPr/>
        </p:nvSpPr>
        <p:spPr>
          <a:xfrm>
            <a:off x="11410381" y="6285157"/>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10</a:t>
            </a:fld>
            <a:endParaRPr lang="en-US" sz="1200" dirty="0">
              <a:solidFill>
                <a:schemeClr val="bg1"/>
              </a:solidFill>
            </a:endParaRPr>
          </a:p>
        </p:txBody>
      </p:sp>
      <p:pic>
        <p:nvPicPr>
          <p:cNvPr id="16" name="Picture 3">
            <a:extLst>
              <a:ext uri="{FF2B5EF4-FFF2-40B4-BE49-F238E27FC236}">
                <a16:creationId xmlns:a16="http://schemas.microsoft.com/office/drawing/2014/main" xmlns="" id="{4C6942CC-712D-4F6C-A385-A3034A3EDE29}"/>
              </a:ext>
            </a:extLst>
          </p:cNvPr>
          <p:cNvPicPr>
            <a:picLocks noChangeAspect="1"/>
          </p:cNvPicPr>
          <p:nvPr/>
        </p:nvPicPr>
        <p:blipFill>
          <a:blip r:embed="rId4"/>
          <a:stretch>
            <a:fillRect/>
          </a:stretch>
        </p:blipFill>
        <p:spPr>
          <a:xfrm>
            <a:off x="6145440" y="6335957"/>
            <a:ext cx="2962275" cy="438150"/>
          </a:xfrm>
          <a:prstGeom prst="rect">
            <a:avLst/>
          </a:prstGeom>
        </p:spPr>
      </p:pic>
      <p:cxnSp>
        <p:nvCxnSpPr>
          <p:cNvPr id="12" name="Straight Connector 17">
            <a:extLst>
              <a:ext uri="{FF2B5EF4-FFF2-40B4-BE49-F238E27FC236}">
                <a16:creationId xmlns:a16="http://schemas.microsoft.com/office/drawing/2014/main" xmlns="" id="{DAE78522-C8B7-4ECA-A9FD-B463D7FCA0A5}"/>
              </a:ext>
            </a:extLst>
          </p:cNvPr>
          <p:cNvCxnSpPr/>
          <p:nvPr/>
        </p:nvCxnSpPr>
        <p:spPr>
          <a:xfrm>
            <a:off x="5932903" y="6328181"/>
            <a:ext cx="2622299"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99434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xmlns="" id="{D7D23D87-562A-4EFD-AF3F-509AE3CF3C58}"/>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25455" y="0"/>
            <a:ext cx="5519782" cy="6858000"/>
          </a:xfrm>
        </p:spPr>
      </p:pic>
      <p:pic>
        <p:nvPicPr>
          <p:cNvPr id="8" name="Picture 7">
            <a:extLst>
              <a:ext uri="{FF2B5EF4-FFF2-40B4-BE49-F238E27FC236}">
                <a16:creationId xmlns:a16="http://schemas.microsoft.com/office/drawing/2014/main" xmlns="" id="{B4D9CDA0-DAA1-407C-B069-AC0514B1D1D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28754" y="96225"/>
            <a:ext cx="6100892" cy="6853789"/>
          </a:xfrm>
          <a:prstGeom prst="rect">
            <a:avLst/>
          </a:prstGeom>
        </p:spPr>
      </p:pic>
      <p:sp>
        <p:nvSpPr>
          <p:cNvPr id="10" name="Subtitle 3">
            <a:extLst>
              <a:ext uri="{FF2B5EF4-FFF2-40B4-BE49-F238E27FC236}">
                <a16:creationId xmlns:a16="http://schemas.microsoft.com/office/drawing/2014/main" xmlns="" id="{983B68B0-B821-4EF2-8830-8E0CDF46CDBC}"/>
              </a:ext>
            </a:extLst>
          </p:cNvPr>
          <p:cNvSpPr>
            <a:spLocks noGrp="1"/>
          </p:cNvSpPr>
          <p:nvPr>
            <p:ph type="subTitle" idx="1"/>
          </p:nvPr>
        </p:nvSpPr>
        <p:spPr>
          <a:xfrm>
            <a:off x="300840" y="456001"/>
            <a:ext cx="5646477" cy="1008802"/>
          </a:xfrm>
        </p:spPr>
        <p:txBody>
          <a:bodyPr/>
          <a:lstStyle/>
          <a:p>
            <a:pPr algn="l"/>
            <a:r>
              <a:rPr lang="en-US" sz="3200" b="1" dirty="0"/>
              <a:t>CONDUCTING AN INVESTIGATION</a:t>
            </a:r>
          </a:p>
        </p:txBody>
      </p:sp>
      <p:sp>
        <p:nvSpPr>
          <p:cNvPr id="12" name="Subtitle 11" descr="subtitle">
            <a:extLst>
              <a:ext uri="{FF2B5EF4-FFF2-40B4-BE49-F238E27FC236}">
                <a16:creationId xmlns:a16="http://schemas.microsoft.com/office/drawing/2014/main" xmlns="" id="{46863686-267E-4BF5-AC9C-F041D0CC407C}"/>
              </a:ext>
            </a:extLst>
          </p:cNvPr>
          <p:cNvSpPr txBox="1">
            <a:spLocks/>
          </p:cNvSpPr>
          <p:nvPr/>
        </p:nvSpPr>
        <p:spPr>
          <a:xfrm>
            <a:off x="300840" y="1295788"/>
            <a:ext cx="4512460" cy="49810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lang="en-US" sz="1800" kern="1200" dirty="0">
                <a:solidFill>
                  <a:srgbClr val="B2606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400" b="1" dirty="0"/>
              <a:t>Supportive Measures cont…</a:t>
            </a:r>
          </a:p>
        </p:txBody>
      </p:sp>
      <p:sp>
        <p:nvSpPr>
          <p:cNvPr id="9" name="TextBox 12">
            <a:extLst>
              <a:ext uri="{FF2B5EF4-FFF2-40B4-BE49-F238E27FC236}">
                <a16:creationId xmlns:a16="http://schemas.microsoft.com/office/drawing/2014/main" xmlns="" id="{B6A6382A-40F0-4FBB-AFBF-C6679630EB43}"/>
              </a:ext>
            </a:extLst>
          </p:cNvPr>
          <p:cNvSpPr txBox="1"/>
          <p:nvPr/>
        </p:nvSpPr>
        <p:spPr>
          <a:xfrm>
            <a:off x="302535" y="2188226"/>
            <a:ext cx="5326694" cy="1015663"/>
          </a:xfrm>
          <a:prstGeom prst="rect">
            <a:avLst/>
          </a:prstGeom>
          <a:noFill/>
        </p:spPr>
        <p:txBody>
          <a:bodyPr wrap="square">
            <a:spAutoFit/>
          </a:bodyPr>
          <a:lstStyle/>
          <a:p>
            <a:pPr marL="342900" indent="-342900">
              <a:buFont typeface="Arial" panose="020B0604020202020204" pitchFamily="34" charset="0"/>
              <a:buChar char="•"/>
            </a:pPr>
            <a:r>
              <a:rPr lang="en-US" sz="2000" dirty="0"/>
              <a:t>The Title IX Coordinator must promptly contact the complainant to discuss the availability of supportive measures.</a:t>
            </a:r>
          </a:p>
        </p:txBody>
      </p:sp>
      <p:sp>
        <p:nvSpPr>
          <p:cNvPr id="14" name="TextBox 12">
            <a:extLst>
              <a:ext uri="{FF2B5EF4-FFF2-40B4-BE49-F238E27FC236}">
                <a16:creationId xmlns:a16="http://schemas.microsoft.com/office/drawing/2014/main" xmlns="" id="{A24AF60C-F7B3-4A09-867E-A6C7F6BE1ADC}"/>
              </a:ext>
            </a:extLst>
          </p:cNvPr>
          <p:cNvSpPr txBox="1"/>
          <p:nvPr/>
        </p:nvSpPr>
        <p:spPr>
          <a:xfrm>
            <a:off x="302535" y="3379828"/>
            <a:ext cx="5519782" cy="707886"/>
          </a:xfrm>
          <a:prstGeom prst="rect">
            <a:avLst/>
          </a:prstGeom>
          <a:noFill/>
        </p:spPr>
        <p:txBody>
          <a:bodyPr wrap="square">
            <a:spAutoFit/>
          </a:bodyPr>
          <a:lstStyle/>
          <a:p>
            <a:pPr marL="342900" indent="-342900">
              <a:buFont typeface="Arial" panose="020B0604020202020204" pitchFamily="34" charset="0"/>
              <a:buChar char="•"/>
            </a:pPr>
            <a:r>
              <a:rPr lang="en-US" sz="2000" dirty="0"/>
              <a:t>The school district must maintain as confidential any supportive measures provided. </a:t>
            </a:r>
          </a:p>
        </p:txBody>
      </p:sp>
      <p:pic>
        <p:nvPicPr>
          <p:cNvPr id="3" name="Picture 2" descr="A close up of a sunset&#10;&#10;Description automatically generated">
            <a:extLst>
              <a:ext uri="{FF2B5EF4-FFF2-40B4-BE49-F238E27FC236}">
                <a16:creationId xmlns:a16="http://schemas.microsoft.com/office/drawing/2014/main" xmlns="" id="{EF70F3CA-BF26-453A-93BF-F151D1C8F47F}"/>
              </a:ext>
            </a:extLst>
          </p:cNvPr>
          <p:cNvPicPr>
            <a:picLocks noChangeAspect="1"/>
          </p:cNvPicPr>
          <p:nvPr/>
        </p:nvPicPr>
        <p:blipFill rotWithShape="1">
          <a:blip r:embed="rId4" cstate="screen">
            <a:duotone>
              <a:prstClr val="black"/>
              <a:srgbClr val="D9C3A5">
                <a:tint val="50000"/>
                <a:satMod val="180000"/>
              </a:srgbClr>
            </a:duotone>
            <a:extLst>
              <a:ext uri="{28A0092B-C50C-407E-A947-70E740481C1C}">
                <a14:useLocalDpi xmlns:a14="http://schemas.microsoft.com/office/drawing/2010/main"/>
              </a:ext>
            </a:extLst>
          </a:blip>
          <a:srcRect b="-817"/>
          <a:stretch/>
        </p:blipFill>
        <p:spPr>
          <a:xfrm>
            <a:off x="6244683" y="4212"/>
            <a:ext cx="5947317" cy="6920695"/>
          </a:xfrm>
          <a:prstGeom prst="rect">
            <a:avLst/>
          </a:prstGeom>
        </p:spPr>
      </p:pic>
      <p:sp>
        <p:nvSpPr>
          <p:cNvPr id="11" name="Oval 5">
            <a:extLst>
              <a:ext uri="{FF2B5EF4-FFF2-40B4-BE49-F238E27FC236}">
                <a16:creationId xmlns:a16="http://schemas.microsoft.com/office/drawing/2014/main" xmlns="" id="{61B84D7E-C44C-4C4A-8977-AA10E07649F8}"/>
              </a:ext>
              <a:ext uri="{C183D7F6-B498-43B3-948B-1728B52AA6E4}">
                <adec:decorative xmlns:adec="http://schemas.microsoft.com/office/drawing/2017/decorative" xmlns="" val="1"/>
              </a:ext>
            </a:extLst>
          </p:cNvPr>
          <p:cNvSpPr/>
          <p:nvPr/>
        </p:nvSpPr>
        <p:spPr>
          <a:xfrm>
            <a:off x="11460922" y="6241921"/>
            <a:ext cx="510666" cy="488179"/>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5" descr="Slide number">
            <a:extLst>
              <a:ext uri="{FF2B5EF4-FFF2-40B4-BE49-F238E27FC236}">
                <a16:creationId xmlns:a16="http://schemas.microsoft.com/office/drawing/2014/main" xmlns="" id="{B71BA69A-89EA-44F9-B36F-05F0334FC6D0}"/>
              </a:ext>
              <a:ext uri="{C183D7F6-B498-43B3-948B-1728B52AA6E4}">
                <adec:decorative xmlns:adec="http://schemas.microsoft.com/office/drawing/2017/decorative" xmlns="" val="0"/>
              </a:ext>
            </a:extLst>
          </p:cNvPr>
          <p:cNvSpPr txBox="1">
            <a:spLocks/>
          </p:cNvSpPr>
          <p:nvPr/>
        </p:nvSpPr>
        <p:spPr>
          <a:xfrm>
            <a:off x="11410381" y="6285157"/>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11</a:t>
            </a:fld>
            <a:endParaRPr lang="en-US" sz="1200" dirty="0">
              <a:solidFill>
                <a:schemeClr val="bg1"/>
              </a:solidFill>
            </a:endParaRPr>
          </a:p>
        </p:txBody>
      </p:sp>
      <p:pic>
        <p:nvPicPr>
          <p:cNvPr id="16" name="Picture 3">
            <a:extLst>
              <a:ext uri="{FF2B5EF4-FFF2-40B4-BE49-F238E27FC236}">
                <a16:creationId xmlns:a16="http://schemas.microsoft.com/office/drawing/2014/main" xmlns="" id="{2BDE31CE-6CA3-408A-A7CB-2A7A68B626A5}"/>
              </a:ext>
            </a:extLst>
          </p:cNvPr>
          <p:cNvPicPr>
            <a:picLocks noChangeAspect="1"/>
          </p:cNvPicPr>
          <p:nvPr/>
        </p:nvPicPr>
        <p:blipFill>
          <a:blip r:embed="rId5"/>
          <a:stretch>
            <a:fillRect/>
          </a:stretch>
        </p:blipFill>
        <p:spPr>
          <a:xfrm>
            <a:off x="3194262" y="6323625"/>
            <a:ext cx="2962275" cy="438150"/>
          </a:xfrm>
          <a:prstGeom prst="rect">
            <a:avLst/>
          </a:prstGeom>
        </p:spPr>
      </p:pic>
      <p:cxnSp>
        <p:nvCxnSpPr>
          <p:cNvPr id="15" name="Straight Connector 17">
            <a:extLst>
              <a:ext uri="{FF2B5EF4-FFF2-40B4-BE49-F238E27FC236}">
                <a16:creationId xmlns:a16="http://schemas.microsoft.com/office/drawing/2014/main" xmlns="" id="{A6CC579C-03D8-423C-95AC-9FC6AFC7363C}"/>
              </a:ext>
            </a:extLst>
          </p:cNvPr>
          <p:cNvCxnSpPr/>
          <p:nvPr/>
        </p:nvCxnSpPr>
        <p:spPr>
          <a:xfrm>
            <a:off x="3614181" y="6359450"/>
            <a:ext cx="2622299"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7894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5">
            <a:extLst>
              <a:ext uri="{FF2B5EF4-FFF2-40B4-BE49-F238E27FC236}">
                <a16:creationId xmlns:a16="http://schemas.microsoft.com/office/drawing/2014/main" xmlns="" id="{F9CBC5D7-E233-40B5-8007-8B84D12FF65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593277" y="0"/>
            <a:ext cx="5519782" cy="6858000"/>
          </a:xfrm>
          <a:prstGeom prst="rect">
            <a:avLst/>
          </a:prstGeom>
        </p:spPr>
      </p:pic>
      <p:sp>
        <p:nvSpPr>
          <p:cNvPr id="14" name="Subtitle 3">
            <a:extLst>
              <a:ext uri="{FF2B5EF4-FFF2-40B4-BE49-F238E27FC236}">
                <a16:creationId xmlns:a16="http://schemas.microsoft.com/office/drawing/2014/main" xmlns="" id="{98EE6AD9-D507-465A-A12F-2D4B52339854}"/>
              </a:ext>
            </a:extLst>
          </p:cNvPr>
          <p:cNvSpPr>
            <a:spLocks noGrp="1"/>
          </p:cNvSpPr>
          <p:nvPr>
            <p:ph type="subTitle" idx="1"/>
          </p:nvPr>
        </p:nvSpPr>
        <p:spPr>
          <a:xfrm>
            <a:off x="6198919" y="254704"/>
            <a:ext cx="5993081" cy="1008802"/>
          </a:xfrm>
        </p:spPr>
        <p:txBody>
          <a:bodyPr/>
          <a:lstStyle/>
          <a:p>
            <a:pPr algn="l"/>
            <a:r>
              <a:rPr lang="en-US" sz="3200" b="1" dirty="0"/>
              <a:t>CONDUCTING AN INVESTIGATION</a:t>
            </a:r>
          </a:p>
        </p:txBody>
      </p:sp>
      <p:sp>
        <p:nvSpPr>
          <p:cNvPr id="15" name="Subtitle 11" descr="subtitle">
            <a:extLst>
              <a:ext uri="{FF2B5EF4-FFF2-40B4-BE49-F238E27FC236}">
                <a16:creationId xmlns:a16="http://schemas.microsoft.com/office/drawing/2014/main" xmlns="" id="{C5BFFF23-EDEC-4DD9-8C97-D539BA9018B8}"/>
              </a:ext>
            </a:extLst>
          </p:cNvPr>
          <p:cNvSpPr txBox="1">
            <a:spLocks/>
          </p:cNvSpPr>
          <p:nvPr/>
        </p:nvSpPr>
        <p:spPr>
          <a:xfrm>
            <a:off x="6198919" y="875676"/>
            <a:ext cx="4512460" cy="49810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lang="en-US" sz="1800" kern="1200" dirty="0">
                <a:solidFill>
                  <a:srgbClr val="B2606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400" b="1" dirty="0"/>
              <a:t>Investigation Requirements</a:t>
            </a:r>
          </a:p>
        </p:txBody>
      </p:sp>
      <p:sp>
        <p:nvSpPr>
          <p:cNvPr id="17" name="TextBox 12">
            <a:extLst>
              <a:ext uri="{FF2B5EF4-FFF2-40B4-BE49-F238E27FC236}">
                <a16:creationId xmlns:a16="http://schemas.microsoft.com/office/drawing/2014/main" xmlns="" id="{8A324688-FF0E-479B-B2C9-4DB95A24C109}"/>
              </a:ext>
            </a:extLst>
          </p:cNvPr>
          <p:cNvSpPr txBox="1"/>
          <p:nvPr/>
        </p:nvSpPr>
        <p:spPr>
          <a:xfrm>
            <a:off x="6195737" y="1451100"/>
            <a:ext cx="5326694" cy="400110"/>
          </a:xfrm>
          <a:prstGeom prst="rect">
            <a:avLst/>
          </a:prstGeom>
          <a:noFill/>
        </p:spPr>
        <p:txBody>
          <a:bodyPr wrap="square">
            <a:spAutoFit/>
          </a:bodyPr>
          <a:lstStyle/>
          <a:p>
            <a:r>
              <a:rPr lang="en-US" sz="2000" dirty="0"/>
              <a:t>A school district must:</a:t>
            </a:r>
          </a:p>
        </p:txBody>
      </p:sp>
      <p:sp>
        <p:nvSpPr>
          <p:cNvPr id="21" name="TextBox 12">
            <a:extLst>
              <a:ext uri="{FF2B5EF4-FFF2-40B4-BE49-F238E27FC236}">
                <a16:creationId xmlns:a16="http://schemas.microsoft.com/office/drawing/2014/main" xmlns="" id="{F1D97B89-B8E0-41EE-8DC7-FA4CFA89DEAB}"/>
              </a:ext>
            </a:extLst>
          </p:cNvPr>
          <p:cNvSpPr txBox="1"/>
          <p:nvPr/>
        </p:nvSpPr>
        <p:spPr>
          <a:xfrm>
            <a:off x="6321627" y="1960678"/>
            <a:ext cx="5610177" cy="1323439"/>
          </a:xfrm>
          <a:prstGeom prst="rect">
            <a:avLst/>
          </a:prstGeom>
          <a:noFill/>
        </p:spPr>
        <p:txBody>
          <a:bodyPr wrap="square">
            <a:spAutoFit/>
          </a:bodyPr>
          <a:lstStyle/>
          <a:p>
            <a:pPr marL="342900" indent="-342900">
              <a:buFont typeface="Arial" panose="020B0604020202020204" pitchFamily="34" charset="0"/>
              <a:buChar char="•"/>
            </a:pPr>
            <a:r>
              <a:rPr lang="en-US" sz="2000" dirty="0"/>
              <a:t>Ensure that the burden of proof and gathering evidence is sufficient to reach a determination regarding responsibility rest on the school district and not on the parties. </a:t>
            </a:r>
          </a:p>
        </p:txBody>
      </p:sp>
      <p:pic>
        <p:nvPicPr>
          <p:cNvPr id="3" name="Picture 2" descr="A picture containing person, table, using, sitting&#10;&#10;Description automatically generated">
            <a:extLst>
              <a:ext uri="{FF2B5EF4-FFF2-40B4-BE49-F238E27FC236}">
                <a16:creationId xmlns:a16="http://schemas.microsoft.com/office/drawing/2014/main" xmlns="" id="{7FFEA12F-2DA7-4203-973A-5C7A3B4544F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890" y="0"/>
            <a:ext cx="5943600" cy="6858000"/>
          </a:xfrm>
          <a:prstGeom prst="rect">
            <a:avLst/>
          </a:prstGeom>
        </p:spPr>
      </p:pic>
      <p:sp>
        <p:nvSpPr>
          <p:cNvPr id="11" name="TextBox 12">
            <a:extLst>
              <a:ext uri="{FF2B5EF4-FFF2-40B4-BE49-F238E27FC236}">
                <a16:creationId xmlns:a16="http://schemas.microsoft.com/office/drawing/2014/main" xmlns="" id="{9EDABD7E-DCAA-492D-AC0A-DDE02513D378}"/>
              </a:ext>
            </a:extLst>
          </p:cNvPr>
          <p:cNvSpPr txBox="1"/>
          <p:nvPr/>
        </p:nvSpPr>
        <p:spPr>
          <a:xfrm>
            <a:off x="6321625" y="3518096"/>
            <a:ext cx="5610177" cy="1015663"/>
          </a:xfrm>
          <a:prstGeom prst="rect">
            <a:avLst/>
          </a:prstGeom>
          <a:noFill/>
        </p:spPr>
        <p:txBody>
          <a:bodyPr wrap="square">
            <a:spAutoFit/>
          </a:bodyPr>
          <a:lstStyle/>
          <a:p>
            <a:pPr marL="342900" indent="-342900">
              <a:buFont typeface="Arial" panose="020B0604020202020204" pitchFamily="34" charset="0"/>
              <a:buChar char="•"/>
            </a:pPr>
            <a:r>
              <a:rPr lang="en-US" sz="2000" dirty="0"/>
              <a:t>Provide an equal opportunity for the parties to present witnesses and other inculpatory and exculpatory evidence. </a:t>
            </a:r>
          </a:p>
        </p:txBody>
      </p:sp>
      <p:sp>
        <p:nvSpPr>
          <p:cNvPr id="12" name="TextBox 12">
            <a:extLst>
              <a:ext uri="{FF2B5EF4-FFF2-40B4-BE49-F238E27FC236}">
                <a16:creationId xmlns:a16="http://schemas.microsoft.com/office/drawing/2014/main" xmlns="" id="{9635EB60-027C-47A0-BCF3-FFD0E647CCA9}"/>
              </a:ext>
            </a:extLst>
          </p:cNvPr>
          <p:cNvSpPr txBox="1"/>
          <p:nvPr/>
        </p:nvSpPr>
        <p:spPr>
          <a:xfrm>
            <a:off x="6321625" y="4767738"/>
            <a:ext cx="5610177" cy="1015663"/>
          </a:xfrm>
          <a:prstGeom prst="rect">
            <a:avLst/>
          </a:prstGeom>
          <a:noFill/>
        </p:spPr>
        <p:txBody>
          <a:bodyPr wrap="square">
            <a:spAutoFit/>
          </a:bodyPr>
          <a:lstStyle/>
          <a:p>
            <a:pPr marL="342900" indent="-342900">
              <a:buFont typeface="Arial" panose="020B0604020202020204" pitchFamily="34" charset="0"/>
              <a:buChar char="•"/>
            </a:pPr>
            <a:r>
              <a:rPr lang="en-US" sz="2000" dirty="0"/>
              <a:t>Cannot restrict the ability of either party to discuss the allegations or to gather and present relevant evidence. </a:t>
            </a:r>
          </a:p>
        </p:txBody>
      </p:sp>
      <p:sp>
        <p:nvSpPr>
          <p:cNvPr id="10" name="Oval 5">
            <a:extLst>
              <a:ext uri="{FF2B5EF4-FFF2-40B4-BE49-F238E27FC236}">
                <a16:creationId xmlns:a16="http://schemas.microsoft.com/office/drawing/2014/main" xmlns="" id="{5F949C6F-A60B-46EF-BED7-668A094D2F4E}"/>
              </a:ext>
              <a:ext uri="{C183D7F6-B498-43B3-948B-1728B52AA6E4}">
                <adec:decorative xmlns:adec="http://schemas.microsoft.com/office/drawing/2017/decorative" xmlns="" val="1"/>
              </a:ext>
            </a:extLst>
          </p:cNvPr>
          <p:cNvSpPr/>
          <p:nvPr/>
        </p:nvSpPr>
        <p:spPr>
          <a:xfrm>
            <a:off x="11460922" y="6241921"/>
            <a:ext cx="510666" cy="488179"/>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lide Number Placeholder 5" descr="Slide number">
            <a:extLst>
              <a:ext uri="{FF2B5EF4-FFF2-40B4-BE49-F238E27FC236}">
                <a16:creationId xmlns:a16="http://schemas.microsoft.com/office/drawing/2014/main" xmlns="" id="{85662067-E59B-4226-9C39-4B47D0F3144E}"/>
              </a:ext>
              <a:ext uri="{C183D7F6-B498-43B3-948B-1728B52AA6E4}">
                <adec:decorative xmlns:adec="http://schemas.microsoft.com/office/drawing/2017/decorative" xmlns="" val="0"/>
              </a:ext>
            </a:extLst>
          </p:cNvPr>
          <p:cNvSpPr txBox="1">
            <a:spLocks/>
          </p:cNvSpPr>
          <p:nvPr/>
        </p:nvSpPr>
        <p:spPr>
          <a:xfrm>
            <a:off x="11410381" y="6285157"/>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12</a:t>
            </a:fld>
            <a:endParaRPr lang="en-US" sz="1200" dirty="0">
              <a:solidFill>
                <a:schemeClr val="bg1"/>
              </a:solidFill>
            </a:endParaRPr>
          </a:p>
        </p:txBody>
      </p:sp>
      <p:pic>
        <p:nvPicPr>
          <p:cNvPr id="19" name="Picture 3">
            <a:extLst>
              <a:ext uri="{FF2B5EF4-FFF2-40B4-BE49-F238E27FC236}">
                <a16:creationId xmlns:a16="http://schemas.microsoft.com/office/drawing/2014/main" xmlns="" id="{A091661A-C21B-4FF0-BD8D-A7E310ED5D97}"/>
              </a:ext>
            </a:extLst>
          </p:cNvPr>
          <p:cNvPicPr>
            <a:picLocks noChangeAspect="1"/>
          </p:cNvPicPr>
          <p:nvPr/>
        </p:nvPicPr>
        <p:blipFill>
          <a:blip r:embed="rId4"/>
          <a:stretch>
            <a:fillRect/>
          </a:stretch>
        </p:blipFill>
        <p:spPr>
          <a:xfrm>
            <a:off x="6145440" y="6335957"/>
            <a:ext cx="2962275" cy="438150"/>
          </a:xfrm>
          <a:prstGeom prst="rect">
            <a:avLst/>
          </a:prstGeom>
        </p:spPr>
      </p:pic>
      <p:cxnSp>
        <p:nvCxnSpPr>
          <p:cNvPr id="18" name="Straight Connector 17">
            <a:extLst>
              <a:ext uri="{FF2B5EF4-FFF2-40B4-BE49-F238E27FC236}">
                <a16:creationId xmlns:a16="http://schemas.microsoft.com/office/drawing/2014/main" xmlns="" id="{1DE689A3-986A-40C3-8810-473666B237AB}"/>
              </a:ext>
            </a:extLst>
          </p:cNvPr>
          <p:cNvCxnSpPr/>
          <p:nvPr/>
        </p:nvCxnSpPr>
        <p:spPr>
          <a:xfrm>
            <a:off x="5932903" y="6328181"/>
            <a:ext cx="2622299"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51894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xmlns="" id="{D7D23D87-562A-4EFD-AF3F-509AE3CF3C58}"/>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1" y="0"/>
            <a:ext cx="5519782" cy="6858000"/>
          </a:xfrm>
        </p:spPr>
      </p:pic>
      <p:pic>
        <p:nvPicPr>
          <p:cNvPr id="8" name="Picture 7">
            <a:extLst>
              <a:ext uri="{FF2B5EF4-FFF2-40B4-BE49-F238E27FC236}">
                <a16:creationId xmlns:a16="http://schemas.microsoft.com/office/drawing/2014/main" xmlns="" id="{B4D9CDA0-DAA1-407C-B069-AC0514B1D1D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19782" y="-4191"/>
            <a:ext cx="6672218" cy="6857980"/>
          </a:xfrm>
          <a:prstGeom prst="rect">
            <a:avLst/>
          </a:prstGeom>
        </p:spPr>
      </p:pic>
      <p:sp>
        <p:nvSpPr>
          <p:cNvPr id="10" name="Subtitle 3">
            <a:extLst>
              <a:ext uri="{FF2B5EF4-FFF2-40B4-BE49-F238E27FC236}">
                <a16:creationId xmlns:a16="http://schemas.microsoft.com/office/drawing/2014/main" xmlns="" id="{983B68B0-B821-4EF2-8830-8E0CDF46CDBC}"/>
              </a:ext>
            </a:extLst>
          </p:cNvPr>
          <p:cNvSpPr>
            <a:spLocks noGrp="1"/>
          </p:cNvSpPr>
          <p:nvPr>
            <p:ph type="subTitle" idx="1"/>
          </p:nvPr>
        </p:nvSpPr>
        <p:spPr>
          <a:xfrm>
            <a:off x="326295" y="445127"/>
            <a:ext cx="5813997" cy="1008802"/>
          </a:xfrm>
        </p:spPr>
        <p:txBody>
          <a:bodyPr/>
          <a:lstStyle/>
          <a:p>
            <a:pPr algn="l"/>
            <a:r>
              <a:rPr lang="en-US" sz="3200" b="1" dirty="0"/>
              <a:t>CONDUCTING AN INVESTIGATION</a:t>
            </a:r>
          </a:p>
        </p:txBody>
      </p:sp>
      <p:sp>
        <p:nvSpPr>
          <p:cNvPr id="13" name="TextBox 12">
            <a:extLst>
              <a:ext uri="{FF2B5EF4-FFF2-40B4-BE49-F238E27FC236}">
                <a16:creationId xmlns:a16="http://schemas.microsoft.com/office/drawing/2014/main" xmlns="" id="{21363A39-DA35-4967-BF43-D5FEA7AB8A09}"/>
              </a:ext>
            </a:extLst>
          </p:cNvPr>
          <p:cNvSpPr txBox="1"/>
          <p:nvPr/>
        </p:nvSpPr>
        <p:spPr>
          <a:xfrm>
            <a:off x="326295" y="1998781"/>
            <a:ext cx="5328388" cy="1015663"/>
          </a:xfrm>
          <a:prstGeom prst="rect">
            <a:avLst/>
          </a:prstGeom>
          <a:noFill/>
        </p:spPr>
        <p:txBody>
          <a:bodyPr wrap="square">
            <a:spAutoFit/>
          </a:bodyPr>
          <a:lstStyle/>
          <a:p>
            <a:pPr marL="342900" indent="-342900">
              <a:buFont typeface="Arial" panose="020B0604020202020204" pitchFamily="34" charset="0"/>
              <a:buChar char="•"/>
            </a:pPr>
            <a:r>
              <a:rPr lang="en-US" sz="2000" dirty="0"/>
              <a:t>Provide the parties with the same opportunities to have others present during any grievance proceeding.</a:t>
            </a:r>
          </a:p>
        </p:txBody>
      </p:sp>
      <p:sp>
        <p:nvSpPr>
          <p:cNvPr id="14" name="Subtitle 11" descr="subtitle">
            <a:extLst>
              <a:ext uri="{FF2B5EF4-FFF2-40B4-BE49-F238E27FC236}">
                <a16:creationId xmlns:a16="http://schemas.microsoft.com/office/drawing/2014/main" xmlns="" id="{12E51BC6-7CE8-418A-AAE1-B039C22B21B2}"/>
              </a:ext>
            </a:extLst>
          </p:cNvPr>
          <p:cNvSpPr txBox="1">
            <a:spLocks/>
          </p:cNvSpPr>
          <p:nvPr/>
        </p:nvSpPr>
        <p:spPr>
          <a:xfrm>
            <a:off x="351464" y="1050086"/>
            <a:ext cx="4512460" cy="49810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lang="en-US" sz="1800" kern="1200" dirty="0">
                <a:solidFill>
                  <a:srgbClr val="B2606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400" b="1" dirty="0"/>
              <a:t>Investigation Requirements cont…</a:t>
            </a:r>
          </a:p>
        </p:txBody>
      </p:sp>
      <p:sp>
        <p:nvSpPr>
          <p:cNvPr id="15" name="TextBox 14">
            <a:extLst>
              <a:ext uri="{FF2B5EF4-FFF2-40B4-BE49-F238E27FC236}">
                <a16:creationId xmlns:a16="http://schemas.microsoft.com/office/drawing/2014/main" xmlns="" id="{38EE344C-27A9-487A-8DF6-824EDFEA4E3F}"/>
              </a:ext>
            </a:extLst>
          </p:cNvPr>
          <p:cNvSpPr txBox="1"/>
          <p:nvPr/>
        </p:nvSpPr>
        <p:spPr>
          <a:xfrm>
            <a:off x="351464" y="3230894"/>
            <a:ext cx="5215294" cy="1015663"/>
          </a:xfrm>
          <a:prstGeom prst="rect">
            <a:avLst/>
          </a:prstGeom>
          <a:noFill/>
        </p:spPr>
        <p:txBody>
          <a:bodyPr wrap="square">
            <a:spAutoFit/>
          </a:bodyPr>
          <a:lstStyle/>
          <a:p>
            <a:pPr marL="342900" indent="-342900">
              <a:buFont typeface="Arial" panose="020B0604020202020204" pitchFamily="34" charset="0"/>
              <a:buChar char="•"/>
            </a:pPr>
            <a:r>
              <a:rPr lang="en-US" sz="2000" dirty="0"/>
              <a:t>Establish restrictions equally to both parties regarding the extent to which the advisor may participate in the proceedings.</a:t>
            </a:r>
          </a:p>
        </p:txBody>
      </p:sp>
      <p:sp>
        <p:nvSpPr>
          <p:cNvPr id="16" name="TextBox 15">
            <a:extLst>
              <a:ext uri="{FF2B5EF4-FFF2-40B4-BE49-F238E27FC236}">
                <a16:creationId xmlns:a16="http://schemas.microsoft.com/office/drawing/2014/main" xmlns="" id="{716761B9-F3E1-4968-9BA3-EE28E8FF363C}"/>
              </a:ext>
            </a:extLst>
          </p:cNvPr>
          <p:cNvSpPr txBox="1"/>
          <p:nvPr/>
        </p:nvSpPr>
        <p:spPr>
          <a:xfrm>
            <a:off x="379505" y="4463007"/>
            <a:ext cx="5609871" cy="1631216"/>
          </a:xfrm>
          <a:prstGeom prst="rect">
            <a:avLst/>
          </a:prstGeom>
          <a:noFill/>
        </p:spPr>
        <p:txBody>
          <a:bodyPr wrap="square">
            <a:spAutoFit/>
          </a:bodyPr>
          <a:lstStyle/>
          <a:p>
            <a:pPr marL="285750" indent="-285750">
              <a:buFont typeface="Arial" panose="020B0604020202020204" pitchFamily="34" charset="0"/>
              <a:buChar char="•"/>
            </a:pPr>
            <a:r>
              <a:rPr lang="en-US" sz="2000" dirty="0"/>
              <a:t>Provide written notice of the date, time, location, participants, and purpose of all hearings, investigative interviews, or other meetings, with sufficient time for the party to prepare to participate. </a:t>
            </a:r>
          </a:p>
        </p:txBody>
      </p:sp>
      <p:pic>
        <p:nvPicPr>
          <p:cNvPr id="9" name="Picture 8" descr="A picture containing indoor, table, sitting, plate&#10;&#10;Description automatically generated">
            <a:extLst>
              <a:ext uri="{FF2B5EF4-FFF2-40B4-BE49-F238E27FC236}">
                <a16:creationId xmlns:a16="http://schemas.microsoft.com/office/drawing/2014/main" xmlns="" id="{619EDC03-ADE1-416A-B453-AF25AB5B1A6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75194" y="21"/>
            <a:ext cx="5943600" cy="6857979"/>
          </a:xfrm>
          <a:prstGeom prst="rect">
            <a:avLst/>
          </a:prstGeom>
        </p:spPr>
      </p:pic>
      <p:sp>
        <p:nvSpPr>
          <p:cNvPr id="11" name="Oval 5">
            <a:extLst>
              <a:ext uri="{FF2B5EF4-FFF2-40B4-BE49-F238E27FC236}">
                <a16:creationId xmlns:a16="http://schemas.microsoft.com/office/drawing/2014/main" xmlns="" id="{76BE2F86-2EF1-47CD-AC72-255DA5321264}"/>
              </a:ext>
              <a:ext uri="{C183D7F6-B498-43B3-948B-1728B52AA6E4}">
                <adec:decorative xmlns:adec="http://schemas.microsoft.com/office/drawing/2017/decorative" xmlns="" val="1"/>
              </a:ext>
            </a:extLst>
          </p:cNvPr>
          <p:cNvSpPr/>
          <p:nvPr/>
        </p:nvSpPr>
        <p:spPr>
          <a:xfrm>
            <a:off x="11460922" y="6241921"/>
            <a:ext cx="510666" cy="488179"/>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Placeholder 5" descr="Slide number">
            <a:extLst>
              <a:ext uri="{FF2B5EF4-FFF2-40B4-BE49-F238E27FC236}">
                <a16:creationId xmlns:a16="http://schemas.microsoft.com/office/drawing/2014/main" xmlns="" id="{EDBFFF65-6A1A-4D8C-B29B-6FA83DE92973}"/>
              </a:ext>
              <a:ext uri="{C183D7F6-B498-43B3-948B-1728B52AA6E4}">
                <adec:decorative xmlns:adec="http://schemas.microsoft.com/office/drawing/2017/decorative" xmlns="" val="0"/>
              </a:ext>
            </a:extLst>
          </p:cNvPr>
          <p:cNvSpPr txBox="1">
            <a:spLocks/>
          </p:cNvSpPr>
          <p:nvPr/>
        </p:nvSpPr>
        <p:spPr>
          <a:xfrm>
            <a:off x="11410381" y="6285157"/>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13</a:t>
            </a:fld>
            <a:endParaRPr lang="en-US" sz="1200" dirty="0">
              <a:solidFill>
                <a:schemeClr val="bg1"/>
              </a:solidFill>
            </a:endParaRPr>
          </a:p>
        </p:txBody>
      </p:sp>
      <p:sp>
        <p:nvSpPr>
          <p:cNvPr id="18" name="TextBox 12">
            <a:extLst>
              <a:ext uri="{FF2B5EF4-FFF2-40B4-BE49-F238E27FC236}">
                <a16:creationId xmlns:a16="http://schemas.microsoft.com/office/drawing/2014/main" xmlns="" id="{3E0CF12A-A61D-4AA5-BF9A-C00D76EA1D96}"/>
              </a:ext>
            </a:extLst>
          </p:cNvPr>
          <p:cNvSpPr txBox="1"/>
          <p:nvPr/>
        </p:nvSpPr>
        <p:spPr>
          <a:xfrm>
            <a:off x="376864" y="1525979"/>
            <a:ext cx="5326694" cy="400110"/>
          </a:xfrm>
          <a:prstGeom prst="rect">
            <a:avLst/>
          </a:prstGeom>
          <a:noFill/>
        </p:spPr>
        <p:txBody>
          <a:bodyPr wrap="square">
            <a:spAutoFit/>
          </a:bodyPr>
          <a:lstStyle/>
          <a:p>
            <a:r>
              <a:rPr lang="en-US" sz="2000" dirty="0"/>
              <a:t>A school district must:</a:t>
            </a:r>
          </a:p>
        </p:txBody>
      </p:sp>
      <p:pic>
        <p:nvPicPr>
          <p:cNvPr id="19" name="Picture 3">
            <a:extLst>
              <a:ext uri="{FF2B5EF4-FFF2-40B4-BE49-F238E27FC236}">
                <a16:creationId xmlns:a16="http://schemas.microsoft.com/office/drawing/2014/main" xmlns="" id="{50B5538C-CB8D-4BAE-84F7-F55DD0B59F91}"/>
              </a:ext>
            </a:extLst>
          </p:cNvPr>
          <p:cNvPicPr>
            <a:picLocks noChangeAspect="1"/>
          </p:cNvPicPr>
          <p:nvPr/>
        </p:nvPicPr>
        <p:blipFill>
          <a:blip r:embed="rId5"/>
          <a:stretch>
            <a:fillRect/>
          </a:stretch>
        </p:blipFill>
        <p:spPr>
          <a:xfrm>
            <a:off x="3194262" y="6323625"/>
            <a:ext cx="2962275" cy="438150"/>
          </a:xfrm>
          <a:prstGeom prst="rect">
            <a:avLst/>
          </a:prstGeom>
        </p:spPr>
      </p:pic>
      <p:cxnSp>
        <p:nvCxnSpPr>
          <p:cNvPr id="17" name="Straight Connector 17">
            <a:extLst>
              <a:ext uri="{FF2B5EF4-FFF2-40B4-BE49-F238E27FC236}">
                <a16:creationId xmlns:a16="http://schemas.microsoft.com/office/drawing/2014/main" xmlns="" id="{595432A6-5FBA-452A-9723-D896E03182D0}"/>
              </a:ext>
            </a:extLst>
          </p:cNvPr>
          <p:cNvCxnSpPr/>
          <p:nvPr/>
        </p:nvCxnSpPr>
        <p:spPr>
          <a:xfrm>
            <a:off x="3647737" y="6359450"/>
            <a:ext cx="2622299"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10341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5">
            <a:extLst>
              <a:ext uri="{FF2B5EF4-FFF2-40B4-BE49-F238E27FC236}">
                <a16:creationId xmlns:a16="http://schemas.microsoft.com/office/drawing/2014/main" xmlns="" id="{F9CBC5D7-E233-40B5-8007-8B84D12FF65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593277" y="0"/>
            <a:ext cx="5519782" cy="6858000"/>
          </a:xfrm>
          <a:prstGeom prst="rect">
            <a:avLst/>
          </a:prstGeom>
        </p:spPr>
      </p:pic>
      <p:sp>
        <p:nvSpPr>
          <p:cNvPr id="14" name="Subtitle 3">
            <a:extLst>
              <a:ext uri="{FF2B5EF4-FFF2-40B4-BE49-F238E27FC236}">
                <a16:creationId xmlns:a16="http://schemas.microsoft.com/office/drawing/2014/main" xmlns="" id="{98EE6AD9-D507-465A-A12F-2D4B52339854}"/>
              </a:ext>
            </a:extLst>
          </p:cNvPr>
          <p:cNvSpPr>
            <a:spLocks noGrp="1"/>
          </p:cNvSpPr>
          <p:nvPr>
            <p:ph type="subTitle" idx="1"/>
          </p:nvPr>
        </p:nvSpPr>
        <p:spPr>
          <a:xfrm>
            <a:off x="6198919" y="254704"/>
            <a:ext cx="5993081" cy="1008802"/>
          </a:xfrm>
        </p:spPr>
        <p:txBody>
          <a:bodyPr/>
          <a:lstStyle/>
          <a:p>
            <a:pPr algn="l"/>
            <a:r>
              <a:rPr lang="en-US" sz="3200" b="1" dirty="0"/>
              <a:t>CONDUCTING AN INVESTIGATION</a:t>
            </a:r>
          </a:p>
        </p:txBody>
      </p:sp>
      <p:sp>
        <p:nvSpPr>
          <p:cNvPr id="15" name="Subtitle 11" descr="subtitle">
            <a:extLst>
              <a:ext uri="{FF2B5EF4-FFF2-40B4-BE49-F238E27FC236}">
                <a16:creationId xmlns:a16="http://schemas.microsoft.com/office/drawing/2014/main" xmlns="" id="{C5BFFF23-EDEC-4DD9-8C97-D539BA9018B8}"/>
              </a:ext>
            </a:extLst>
          </p:cNvPr>
          <p:cNvSpPr txBox="1">
            <a:spLocks/>
          </p:cNvSpPr>
          <p:nvPr/>
        </p:nvSpPr>
        <p:spPr>
          <a:xfrm>
            <a:off x="6248402" y="779696"/>
            <a:ext cx="4512460" cy="49810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lang="en-US" sz="1800" kern="1200" dirty="0">
                <a:solidFill>
                  <a:srgbClr val="B2606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400" b="1" dirty="0"/>
              <a:t>Investigation Requirements cont…</a:t>
            </a:r>
          </a:p>
        </p:txBody>
      </p:sp>
      <p:pic>
        <p:nvPicPr>
          <p:cNvPr id="4" name="Picture 3" descr="A picture containing table, sitting, cake, indoor&#10;&#10;Description automatically generated">
            <a:extLst>
              <a:ext uri="{FF2B5EF4-FFF2-40B4-BE49-F238E27FC236}">
                <a16:creationId xmlns:a16="http://schemas.microsoft.com/office/drawing/2014/main" xmlns="" id="{3ADE1C71-5C8A-4516-B7CF-009F73FBA718}"/>
              </a:ext>
            </a:extLst>
          </p:cNvPr>
          <p:cNvPicPr>
            <a:picLocks noChangeAspect="1"/>
          </p:cNvPicPr>
          <p:nvPr/>
        </p:nvPicPr>
        <p:blipFill rotWithShape="1">
          <a:blip r:embed="rId3" cstate="screen">
            <a:duotone>
              <a:prstClr val="black"/>
              <a:schemeClr val="accent3">
                <a:tint val="45000"/>
                <a:satMod val="400000"/>
              </a:schemeClr>
            </a:duotone>
            <a:alphaModFix amt="71000"/>
            <a:extLst>
              <a:ext uri="{28A0092B-C50C-407E-A947-70E740481C1C}">
                <a14:useLocalDpi xmlns:a14="http://schemas.microsoft.com/office/drawing/2010/main"/>
              </a:ext>
            </a:extLst>
          </a:blip>
          <a:srcRect/>
          <a:stretch/>
        </p:blipFill>
        <p:spPr>
          <a:xfrm>
            <a:off x="0" y="0"/>
            <a:ext cx="5943600" cy="6858000"/>
          </a:xfrm>
          <a:prstGeom prst="rect">
            <a:avLst/>
          </a:prstGeom>
        </p:spPr>
      </p:pic>
      <p:sp>
        <p:nvSpPr>
          <p:cNvPr id="16" name="TextBox 15">
            <a:extLst>
              <a:ext uri="{FF2B5EF4-FFF2-40B4-BE49-F238E27FC236}">
                <a16:creationId xmlns:a16="http://schemas.microsoft.com/office/drawing/2014/main" xmlns="" id="{F00031B6-BF79-4069-84C1-DCECD2B60CA3}"/>
              </a:ext>
            </a:extLst>
          </p:cNvPr>
          <p:cNvSpPr txBox="1"/>
          <p:nvPr/>
        </p:nvSpPr>
        <p:spPr>
          <a:xfrm>
            <a:off x="6198919" y="2870018"/>
            <a:ext cx="5415774" cy="1631216"/>
          </a:xfrm>
          <a:prstGeom prst="rect">
            <a:avLst/>
          </a:prstGeom>
          <a:noFill/>
        </p:spPr>
        <p:txBody>
          <a:bodyPr wrap="square">
            <a:spAutoFit/>
          </a:bodyPr>
          <a:lstStyle/>
          <a:p>
            <a:pPr marL="285750" indent="-285750">
              <a:buFont typeface="Arial" panose="020B0604020202020204" pitchFamily="34" charset="0"/>
              <a:buChar char="•"/>
            </a:pPr>
            <a:r>
              <a:rPr lang="en-US" sz="2000" dirty="0"/>
              <a:t>Prior to completion of the investigative report, the school district must send to each party the evidence subject to inspection and review and the parties must have at least 10 days to submit a written response.</a:t>
            </a:r>
          </a:p>
        </p:txBody>
      </p:sp>
      <p:sp>
        <p:nvSpPr>
          <p:cNvPr id="18" name="TextBox 17">
            <a:extLst>
              <a:ext uri="{FF2B5EF4-FFF2-40B4-BE49-F238E27FC236}">
                <a16:creationId xmlns:a16="http://schemas.microsoft.com/office/drawing/2014/main" xmlns="" id="{AB563D76-C24A-421E-ADAC-9F645B4516E7}"/>
              </a:ext>
            </a:extLst>
          </p:cNvPr>
          <p:cNvSpPr txBox="1"/>
          <p:nvPr/>
        </p:nvSpPr>
        <p:spPr>
          <a:xfrm>
            <a:off x="6198919" y="4623416"/>
            <a:ext cx="5772669" cy="1323439"/>
          </a:xfrm>
          <a:prstGeom prst="rect">
            <a:avLst/>
          </a:prstGeom>
          <a:noFill/>
        </p:spPr>
        <p:txBody>
          <a:bodyPr wrap="square">
            <a:spAutoFit/>
          </a:bodyPr>
          <a:lstStyle/>
          <a:p>
            <a:pPr marL="285750" indent="-285750">
              <a:buFont typeface="Arial" panose="020B0604020202020204" pitchFamily="34" charset="0"/>
              <a:buChar char="•"/>
            </a:pPr>
            <a:r>
              <a:rPr lang="en-US" sz="2000" dirty="0"/>
              <a:t>Create an investigative report that fairly summarizes relevant evidence, and at least 10 days prior to any hearing, send same to each party and the party’s advisor for their review and written response. </a:t>
            </a:r>
          </a:p>
        </p:txBody>
      </p:sp>
      <p:sp>
        <p:nvSpPr>
          <p:cNvPr id="9" name="Oval 5">
            <a:extLst>
              <a:ext uri="{FF2B5EF4-FFF2-40B4-BE49-F238E27FC236}">
                <a16:creationId xmlns:a16="http://schemas.microsoft.com/office/drawing/2014/main" xmlns="" id="{1EDAF3C8-7DCD-4FC7-AE94-5FA6DB6855AE}"/>
              </a:ext>
              <a:ext uri="{C183D7F6-B498-43B3-948B-1728B52AA6E4}">
                <adec:decorative xmlns:adec="http://schemas.microsoft.com/office/drawing/2017/decorative" xmlns="" val="1"/>
              </a:ext>
            </a:extLst>
          </p:cNvPr>
          <p:cNvSpPr/>
          <p:nvPr/>
        </p:nvSpPr>
        <p:spPr>
          <a:xfrm>
            <a:off x="11460922" y="6241921"/>
            <a:ext cx="510666" cy="488179"/>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5" descr="Slide number">
            <a:extLst>
              <a:ext uri="{FF2B5EF4-FFF2-40B4-BE49-F238E27FC236}">
                <a16:creationId xmlns:a16="http://schemas.microsoft.com/office/drawing/2014/main" xmlns="" id="{D684AED0-092F-42BB-A539-139DB637E31F}"/>
              </a:ext>
              <a:ext uri="{C183D7F6-B498-43B3-948B-1728B52AA6E4}">
                <adec:decorative xmlns:adec="http://schemas.microsoft.com/office/drawing/2017/decorative" xmlns="" val="0"/>
              </a:ext>
            </a:extLst>
          </p:cNvPr>
          <p:cNvSpPr txBox="1">
            <a:spLocks/>
          </p:cNvSpPr>
          <p:nvPr/>
        </p:nvSpPr>
        <p:spPr>
          <a:xfrm>
            <a:off x="11410381" y="6285157"/>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14</a:t>
            </a:fld>
            <a:endParaRPr lang="en-US" sz="1200" dirty="0">
              <a:solidFill>
                <a:schemeClr val="bg1"/>
              </a:solidFill>
            </a:endParaRPr>
          </a:p>
        </p:txBody>
      </p:sp>
      <p:sp>
        <p:nvSpPr>
          <p:cNvPr id="17" name="TextBox 16">
            <a:extLst>
              <a:ext uri="{FF2B5EF4-FFF2-40B4-BE49-F238E27FC236}">
                <a16:creationId xmlns:a16="http://schemas.microsoft.com/office/drawing/2014/main" xmlns="" id="{7D79F658-B72A-4BBB-8E39-C0DD2B8B2971}"/>
              </a:ext>
            </a:extLst>
          </p:cNvPr>
          <p:cNvSpPr txBox="1"/>
          <p:nvPr/>
        </p:nvSpPr>
        <p:spPr>
          <a:xfrm>
            <a:off x="6198919" y="1666154"/>
            <a:ext cx="5415774" cy="1015663"/>
          </a:xfrm>
          <a:prstGeom prst="rect">
            <a:avLst/>
          </a:prstGeom>
          <a:noFill/>
        </p:spPr>
        <p:txBody>
          <a:bodyPr wrap="square">
            <a:spAutoFit/>
          </a:bodyPr>
          <a:lstStyle/>
          <a:p>
            <a:pPr marL="285750" indent="-285750">
              <a:buFont typeface="Arial" panose="020B0604020202020204" pitchFamily="34" charset="0"/>
              <a:buChar char="•"/>
            </a:pPr>
            <a:r>
              <a:rPr lang="en-US" sz="2000" dirty="0"/>
              <a:t>Provide both parties an equal opportunity to inspect and review any evidence obtained as part of the investigation.</a:t>
            </a:r>
          </a:p>
        </p:txBody>
      </p:sp>
      <p:sp>
        <p:nvSpPr>
          <p:cNvPr id="19" name="TextBox 12">
            <a:extLst>
              <a:ext uri="{FF2B5EF4-FFF2-40B4-BE49-F238E27FC236}">
                <a16:creationId xmlns:a16="http://schemas.microsoft.com/office/drawing/2014/main" xmlns="" id="{C1890AB7-B694-4E97-A1F1-41F3E39BBCF5}"/>
              </a:ext>
            </a:extLst>
          </p:cNvPr>
          <p:cNvSpPr txBox="1"/>
          <p:nvPr/>
        </p:nvSpPr>
        <p:spPr>
          <a:xfrm>
            <a:off x="6248402" y="1210854"/>
            <a:ext cx="5326694" cy="400110"/>
          </a:xfrm>
          <a:prstGeom prst="rect">
            <a:avLst/>
          </a:prstGeom>
          <a:noFill/>
        </p:spPr>
        <p:txBody>
          <a:bodyPr wrap="square">
            <a:spAutoFit/>
          </a:bodyPr>
          <a:lstStyle/>
          <a:p>
            <a:r>
              <a:rPr lang="en-US" sz="2000" dirty="0"/>
              <a:t>A school district must:</a:t>
            </a:r>
          </a:p>
        </p:txBody>
      </p:sp>
      <p:pic>
        <p:nvPicPr>
          <p:cNvPr id="20" name="Picture 3">
            <a:extLst>
              <a:ext uri="{FF2B5EF4-FFF2-40B4-BE49-F238E27FC236}">
                <a16:creationId xmlns:a16="http://schemas.microsoft.com/office/drawing/2014/main" xmlns="" id="{F01DCA74-5DF0-4E5D-B9F5-61F5269738E5}"/>
              </a:ext>
            </a:extLst>
          </p:cNvPr>
          <p:cNvPicPr>
            <a:picLocks noChangeAspect="1"/>
          </p:cNvPicPr>
          <p:nvPr/>
        </p:nvPicPr>
        <p:blipFill>
          <a:blip r:embed="rId4"/>
          <a:stretch>
            <a:fillRect/>
          </a:stretch>
        </p:blipFill>
        <p:spPr>
          <a:xfrm>
            <a:off x="6145440" y="6335957"/>
            <a:ext cx="2962275" cy="438150"/>
          </a:xfrm>
          <a:prstGeom prst="rect">
            <a:avLst/>
          </a:prstGeom>
        </p:spPr>
      </p:pic>
      <p:cxnSp>
        <p:nvCxnSpPr>
          <p:cNvPr id="21" name="Straight Connector 17">
            <a:extLst>
              <a:ext uri="{FF2B5EF4-FFF2-40B4-BE49-F238E27FC236}">
                <a16:creationId xmlns:a16="http://schemas.microsoft.com/office/drawing/2014/main" xmlns="" id="{AEF6138F-B55C-4FC5-B6EC-D0AD17D4B110}"/>
              </a:ext>
            </a:extLst>
          </p:cNvPr>
          <p:cNvCxnSpPr/>
          <p:nvPr/>
        </p:nvCxnSpPr>
        <p:spPr>
          <a:xfrm>
            <a:off x="5941292" y="6328181"/>
            <a:ext cx="2622299"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04765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xmlns="" id="{7A41BD64-C60E-4985-913C-999E9EAB8848}"/>
              </a:ext>
            </a:extLst>
          </p:cNvPr>
          <p:cNvSpPr>
            <a:spLocks noGrp="1"/>
          </p:cNvSpPr>
          <p:nvPr>
            <p:ph type="ctrTitle"/>
          </p:nvPr>
        </p:nvSpPr>
        <p:spPr>
          <a:xfrm>
            <a:off x="7274144" y="0"/>
            <a:ext cx="4613056" cy="3611880"/>
          </a:xfrm>
        </p:spPr>
        <p:txBody>
          <a:bodyPr/>
          <a:lstStyle/>
          <a:p>
            <a:r>
              <a:rPr lang="en-US" dirty="0"/>
              <a:t>SUMMARY OF GENERAL INVESTIGATION PROCEDURE</a:t>
            </a:r>
          </a:p>
        </p:txBody>
      </p:sp>
      <p:pic>
        <p:nvPicPr>
          <p:cNvPr id="5" name="Picture 2">
            <a:extLst>
              <a:ext uri="{FF2B5EF4-FFF2-40B4-BE49-F238E27FC236}">
                <a16:creationId xmlns:a16="http://schemas.microsoft.com/office/drawing/2014/main" xmlns="" id="{AC56A2B5-D930-4ABD-969A-00D0D7BE3E48}"/>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r="-27572"/>
          <a:stretch/>
        </p:blipFill>
        <p:spPr>
          <a:xfrm>
            <a:off x="0" y="1"/>
            <a:ext cx="8513228" cy="6857999"/>
          </a:xfrm>
          <a:prstGeom prst="rect">
            <a:avLst/>
          </a:prstGeom>
        </p:spPr>
      </p:pic>
      <p:sp>
        <p:nvSpPr>
          <p:cNvPr id="4" name="Oval 5">
            <a:extLst>
              <a:ext uri="{FF2B5EF4-FFF2-40B4-BE49-F238E27FC236}">
                <a16:creationId xmlns:a16="http://schemas.microsoft.com/office/drawing/2014/main" xmlns="" id="{3111D35C-D4A4-4782-83A7-40E811277C83}"/>
              </a:ext>
              <a:ext uri="{C183D7F6-B498-43B3-948B-1728B52AA6E4}">
                <adec:decorative xmlns:adec="http://schemas.microsoft.com/office/drawing/2017/decorative" xmlns="" val="1"/>
              </a:ext>
            </a:extLst>
          </p:cNvPr>
          <p:cNvSpPr/>
          <p:nvPr/>
        </p:nvSpPr>
        <p:spPr>
          <a:xfrm>
            <a:off x="11460922" y="6241921"/>
            <a:ext cx="510666" cy="488179"/>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descr="Slide number">
            <a:extLst>
              <a:ext uri="{FF2B5EF4-FFF2-40B4-BE49-F238E27FC236}">
                <a16:creationId xmlns:a16="http://schemas.microsoft.com/office/drawing/2014/main" xmlns="" id="{DE3FA2FA-47FA-41AC-A7D0-759A95EC3047}"/>
              </a:ext>
              <a:ext uri="{C183D7F6-B498-43B3-948B-1728B52AA6E4}">
                <adec:decorative xmlns:adec="http://schemas.microsoft.com/office/drawing/2017/decorative" xmlns="" val="0"/>
              </a:ext>
            </a:extLst>
          </p:cNvPr>
          <p:cNvSpPr txBox="1">
            <a:spLocks/>
          </p:cNvSpPr>
          <p:nvPr/>
        </p:nvSpPr>
        <p:spPr>
          <a:xfrm>
            <a:off x="11410381" y="6285157"/>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15</a:t>
            </a:fld>
            <a:endParaRPr lang="en-US" sz="1200" dirty="0">
              <a:solidFill>
                <a:schemeClr val="bg1"/>
              </a:solidFill>
            </a:endParaRPr>
          </a:p>
        </p:txBody>
      </p:sp>
      <p:pic>
        <p:nvPicPr>
          <p:cNvPr id="10" name="Picture 3">
            <a:extLst>
              <a:ext uri="{FF2B5EF4-FFF2-40B4-BE49-F238E27FC236}">
                <a16:creationId xmlns:a16="http://schemas.microsoft.com/office/drawing/2014/main" xmlns="" id="{CBC41462-C818-4E9A-82D9-A2C48046D3E5}"/>
              </a:ext>
            </a:extLst>
          </p:cNvPr>
          <p:cNvPicPr>
            <a:picLocks noChangeAspect="1"/>
          </p:cNvPicPr>
          <p:nvPr/>
        </p:nvPicPr>
        <p:blipFill>
          <a:blip r:embed="rId4"/>
          <a:stretch>
            <a:fillRect/>
          </a:stretch>
        </p:blipFill>
        <p:spPr>
          <a:xfrm>
            <a:off x="6992239" y="6327975"/>
            <a:ext cx="2962275" cy="438150"/>
          </a:xfrm>
          <a:prstGeom prst="rect">
            <a:avLst/>
          </a:prstGeom>
        </p:spPr>
      </p:pic>
      <p:cxnSp>
        <p:nvCxnSpPr>
          <p:cNvPr id="7" name="Straight Connector 17">
            <a:extLst>
              <a:ext uri="{FF2B5EF4-FFF2-40B4-BE49-F238E27FC236}">
                <a16:creationId xmlns:a16="http://schemas.microsoft.com/office/drawing/2014/main" xmlns="" id="{1FDBB7D9-E729-41E3-A1DC-3CE2F01FDC9D}"/>
              </a:ext>
            </a:extLst>
          </p:cNvPr>
          <p:cNvCxnSpPr/>
          <p:nvPr/>
        </p:nvCxnSpPr>
        <p:spPr>
          <a:xfrm>
            <a:off x="6676567" y="6309134"/>
            <a:ext cx="2622299"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6638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xmlns="" id="{D7D23D87-562A-4EFD-AF3F-509AE3CF3C58}"/>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1" y="0"/>
            <a:ext cx="5519782" cy="6858000"/>
          </a:xfrm>
        </p:spPr>
      </p:pic>
      <p:pic>
        <p:nvPicPr>
          <p:cNvPr id="8" name="Picture 7">
            <a:extLst>
              <a:ext uri="{FF2B5EF4-FFF2-40B4-BE49-F238E27FC236}">
                <a16:creationId xmlns:a16="http://schemas.microsoft.com/office/drawing/2014/main" xmlns="" id="{B4D9CDA0-DAA1-407C-B069-AC0514B1D1D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19782" y="-4191"/>
            <a:ext cx="6672218" cy="6857980"/>
          </a:xfrm>
          <a:prstGeom prst="rect">
            <a:avLst/>
          </a:prstGeom>
        </p:spPr>
      </p:pic>
      <p:sp>
        <p:nvSpPr>
          <p:cNvPr id="10" name="Subtitle 3">
            <a:extLst>
              <a:ext uri="{FF2B5EF4-FFF2-40B4-BE49-F238E27FC236}">
                <a16:creationId xmlns:a16="http://schemas.microsoft.com/office/drawing/2014/main" xmlns="" id="{983B68B0-B821-4EF2-8830-8E0CDF46CDBC}"/>
              </a:ext>
            </a:extLst>
          </p:cNvPr>
          <p:cNvSpPr>
            <a:spLocks noGrp="1"/>
          </p:cNvSpPr>
          <p:nvPr>
            <p:ph type="subTitle" idx="1"/>
          </p:nvPr>
        </p:nvSpPr>
        <p:spPr>
          <a:xfrm>
            <a:off x="300841" y="456001"/>
            <a:ext cx="5328388" cy="1008802"/>
          </a:xfrm>
        </p:spPr>
        <p:txBody>
          <a:bodyPr/>
          <a:lstStyle/>
          <a:p>
            <a:pPr algn="l"/>
            <a:r>
              <a:rPr lang="en-US" sz="3200" b="1" dirty="0"/>
              <a:t>SUMMARY OF GENERAL INVESTIGATION PROCEDURE</a:t>
            </a:r>
          </a:p>
        </p:txBody>
      </p:sp>
      <p:sp>
        <p:nvSpPr>
          <p:cNvPr id="13" name="TextBox 12">
            <a:extLst>
              <a:ext uri="{FF2B5EF4-FFF2-40B4-BE49-F238E27FC236}">
                <a16:creationId xmlns:a16="http://schemas.microsoft.com/office/drawing/2014/main" xmlns="" id="{21363A39-DA35-4967-BF43-D5FEA7AB8A09}"/>
              </a:ext>
            </a:extLst>
          </p:cNvPr>
          <p:cNvSpPr txBox="1"/>
          <p:nvPr/>
        </p:nvSpPr>
        <p:spPr>
          <a:xfrm>
            <a:off x="300841" y="1985582"/>
            <a:ext cx="5328388" cy="4093428"/>
          </a:xfrm>
          <a:prstGeom prst="rect">
            <a:avLst/>
          </a:prstGeom>
          <a:noFill/>
        </p:spPr>
        <p:txBody>
          <a:bodyPr wrap="square">
            <a:spAutoFit/>
          </a:bodyPr>
          <a:lstStyle/>
          <a:p>
            <a:pPr marL="342900" indent="-342900">
              <a:spcAft>
                <a:spcPts val="1200"/>
              </a:spcAft>
              <a:buFont typeface="Arial" panose="020B0604020202020204" pitchFamily="34" charset="0"/>
              <a:buChar char="•"/>
            </a:pPr>
            <a:r>
              <a:rPr lang="en-US" sz="2000" dirty="0"/>
              <a:t>Must send written notice to both parties of the allegations set forth in the complaint upon receipt of a formal complaint.</a:t>
            </a:r>
          </a:p>
          <a:p>
            <a:pPr marL="342900" indent="-342900">
              <a:spcAft>
                <a:spcPts val="1200"/>
              </a:spcAft>
              <a:buFont typeface="Arial" panose="020B0604020202020204" pitchFamily="34" charset="0"/>
              <a:buChar char="•"/>
            </a:pPr>
            <a:r>
              <a:rPr lang="en-US" sz="2000" dirty="0"/>
              <a:t>Should interview the complainant and obtain a witness statement. </a:t>
            </a:r>
          </a:p>
          <a:p>
            <a:pPr marL="342900" indent="-342900">
              <a:spcAft>
                <a:spcPts val="1200"/>
              </a:spcAft>
              <a:buFont typeface="Arial" panose="020B0604020202020204" pitchFamily="34" charset="0"/>
              <a:buChar char="•"/>
            </a:pPr>
            <a:r>
              <a:rPr lang="en-US" sz="2000" dirty="0"/>
              <a:t>Should interview the respondent and obtain a witness statement. </a:t>
            </a:r>
          </a:p>
          <a:p>
            <a:pPr marL="342900" indent="-342900">
              <a:spcAft>
                <a:spcPts val="1200"/>
              </a:spcAft>
              <a:buFont typeface="Arial" panose="020B0604020202020204" pitchFamily="34" charset="0"/>
              <a:buChar char="•"/>
            </a:pPr>
            <a:r>
              <a:rPr lang="en-US" sz="2000" dirty="0"/>
              <a:t>Provide both parties the opportunity to identify witnesses and submit evidence.</a:t>
            </a:r>
          </a:p>
          <a:p>
            <a:pPr marL="342900" indent="-342900">
              <a:spcAft>
                <a:spcPts val="1200"/>
              </a:spcAft>
              <a:buFont typeface="Arial" panose="020B0604020202020204" pitchFamily="34" charset="0"/>
              <a:buChar char="•"/>
            </a:pPr>
            <a:r>
              <a:rPr lang="en-US" sz="2000" dirty="0"/>
              <a:t>Should interview any witnesses identified by the parties and obtain witness statements.  </a:t>
            </a:r>
          </a:p>
        </p:txBody>
      </p:sp>
      <p:pic>
        <p:nvPicPr>
          <p:cNvPr id="3" name="Picture 2" descr="A picture containing sitting, water, pink, table&#10;&#10;Description automatically generated">
            <a:extLst>
              <a:ext uri="{FF2B5EF4-FFF2-40B4-BE49-F238E27FC236}">
                <a16:creationId xmlns:a16="http://schemas.microsoft.com/office/drawing/2014/main" xmlns="" id="{E10CE37A-7E37-4852-88B2-AFBF40FF2B02}"/>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a:ext>
            </a:extLst>
          </a:blip>
          <a:srcRect b="-494"/>
          <a:stretch/>
        </p:blipFill>
        <p:spPr>
          <a:xfrm>
            <a:off x="6249470" y="0"/>
            <a:ext cx="5942530" cy="6890599"/>
          </a:xfrm>
          <a:prstGeom prst="rect">
            <a:avLst/>
          </a:prstGeom>
        </p:spPr>
      </p:pic>
      <p:sp>
        <p:nvSpPr>
          <p:cNvPr id="12" name="Subtitle 11" descr="subtitle">
            <a:extLst>
              <a:ext uri="{FF2B5EF4-FFF2-40B4-BE49-F238E27FC236}">
                <a16:creationId xmlns:a16="http://schemas.microsoft.com/office/drawing/2014/main" xmlns="" id="{249F0B99-8131-441D-AA5F-DDA9BE8B1FF0}"/>
              </a:ext>
            </a:extLst>
          </p:cNvPr>
          <p:cNvSpPr txBox="1">
            <a:spLocks/>
          </p:cNvSpPr>
          <p:nvPr/>
        </p:nvSpPr>
        <p:spPr>
          <a:xfrm>
            <a:off x="300840" y="1464803"/>
            <a:ext cx="4512460" cy="49810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lang="en-US" sz="1800" kern="1200" dirty="0">
                <a:solidFill>
                  <a:srgbClr val="B2606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400" b="1" dirty="0"/>
              <a:t>The Investigator:</a:t>
            </a:r>
          </a:p>
        </p:txBody>
      </p:sp>
      <p:sp>
        <p:nvSpPr>
          <p:cNvPr id="9" name="Oval 5">
            <a:extLst>
              <a:ext uri="{FF2B5EF4-FFF2-40B4-BE49-F238E27FC236}">
                <a16:creationId xmlns:a16="http://schemas.microsoft.com/office/drawing/2014/main" xmlns="" id="{869F0669-7FFF-489D-8CE2-1183245EF86A}"/>
              </a:ext>
              <a:ext uri="{C183D7F6-B498-43B3-948B-1728B52AA6E4}">
                <adec:decorative xmlns:adec="http://schemas.microsoft.com/office/drawing/2017/decorative" xmlns="" val="1"/>
              </a:ext>
            </a:extLst>
          </p:cNvPr>
          <p:cNvSpPr/>
          <p:nvPr/>
        </p:nvSpPr>
        <p:spPr>
          <a:xfrm>
            <a:off x="11460922" y="6241921"/>
            <a:ext cx="510666" cy="488179"/>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5" descr="Slide number">
            <a:extLst>
              <a:ext uri="{FF2B5EF4-FFF2-40B4-BE49-F238E27FC236}">
                <a16:creationId xmlns:a16="http://schemas.microsoft.com/office/drawing/2014/main" xmlns="" id="{26FCEC3F-CF52-47DA-AAA7-4BD6393222F7}"/>
              </a:ext>
              <a:ext uri="{C183D7F6-B498-43B3-948B-1728B52AA6E4}">
                <adec:decorative xmlns:adec="http://schemas.microsoft.com/office/drawing/2017/decorative" xmlns="" val="0"/>
              </a:ext>
            </a:extLst>
          </p:cNvPr>
          <p:cNvSpPr txBox="1">
            <a:spLocks/>
          </p:cNvSpPr>
          <p:nvPr/>
        </p:nvSpPr>
        <p:spPr>
          <a:xfrm>
            <a:off x="11410381" y="6285157"/>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16</a:t>
            </a:fld>
            <a:endParaRPr lang="en-US" sz="1200" dirty="0">
              <a:solidFill>
                <a:schemeClr val="bg1"/>
              </a:solidFill>
            </a:endParaRPr>
          </a:p>
        </p:txBody>
      </p:sp>
      <p:pic>
        <p:nvPicPr>
          <p:cNvPr id="15" name="Picture 3">
            <a:extLst>
              <a:ext uri="{FF2B5EF4-FFF2-40B4-BE49-F238E27FC236}">
                <a16:creationId xmlns:a16="http://schemas.microsoft.com/office/drawing/2014/main" xmlns="" id="{DCE25352-6287-4BC7-8D10-F57306DB683A}"/>
              </a:ext>
            </a:extLst>
          </p:cNvPr>
          <p:cNvPicPr>
            <a:picLocks noChangeAspect="1"/>
          </p:cNvPicPr>
          <p:nvPr/>
        </p:nvPicPr>
        <p:blipFill>
          <a:blip r:embed="rId6"/>
          <a:stretch>
            <a:fillRect/>
          </a:stretch>
        </p:blipFill>
        <p:spPr>
          <a:xfrm>
            <a:off x="3194262" y="6323625"/>
            <a:ext cx="2962275" cy="438150"/>
          </a:xfrm>
          <a:prstGeom prst="rect">
            <a:avLst/>
          </a:prstGeom>
        </p:spPr>
      </p:pic>
      <p:cxnSp>
        <p:nvCxnSpPr>
          <p:cNvPr id="14" name="Straight Connector 17">
            <a:extLst>
              <a:ext uri="{FF2B5EF4-FFF2-40B4-BE49-F238E27FC236}">
                <a16:creationId xmlns:a16="http://schemas.microsoft.com/office/drawing/2014/main" xmlns="" id="{FDD11A66-BCF1-4E7D-BFEE-F661E19406B8}"/>
              </a:ext>
            </a:extLst>
          </p:cNvPr>
          <p:cNvCxnSpPr/>
          <p:nvPr/>
        </p:nvCxnSpPr>
        <p:spPr>
          <a:xfrm>
            <a:off x="3630959" y="6359450"/>
            <a:ext cx="2622299"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8863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5">
            <a:extLst>
              <a:ext uri="{FF2B5EF4-FFF2-40B4-BE49-F238E27FC236}">
                <a16:creationId xmlns:a16="http://schemas.microsoft.com/office/drawing/2014/main" xmlns="" id="{F9CBC5D7-E233-40B5-8007-8B84D12FF65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593277" y="0"/>
            <a:ext cx="5519782" cy="6858000"/>
          </a:xfrm>
          <a:prstGeom prst="rect">
            <a:avLst/>
          </a:prstGeom>
        </p:spPr>
      </p:pic>
      <p:sp>
        <p:nvSpPr>
          <p:cNvPr id="14" name="Subtitle 3">
            <a:extLst>
              <a:ext uri="{FF2B5EF4-FFF2-40B4-BE49-F238E27FC236}">
                <a16:creationId xmlns:a16="http://schemas.microsoft.com/office/drawing/2014/main" xmlns="" id="{98EE6AD9-D507-465A-A12F-2D4B52339854}"/>
              </a:ext>
            </a:extLst>
          </p:cNvPr>
          <p:cNvSpPr>
            <a:spLocks noGrp="1"/>
          </p:cNvSpPr>
          <p:nvPr>
            <p:ph type="subTitle" idx="1"/>
          </p:nvPr>
        </p:nvSpPr>
        <p:spPr>
          <a:xfrm>
            <a:off x="6198919" y="254704"/>
            <a:ext cx="5993081" cy="1008802"/>
          </a:xfrm>
        </p:spPr>
        <p:txBody>
          <a:bodyPr/>
          <a:lstStyle/>
          <a:p>
            <a:pPr algn="l"/>
            <a:r>
              <a:rPr lang="en-US" sz="3200" b="1" dirty="0"/>
              <a:t>SUMMARY OF GENERAL INVESTIGATION PROCEDURE</a:t>
            </a:r>
          </a:p>
        </p:txBody>
      </p:sp>
      <p:sp>
        <p:nvSpPr>
          <p:cNvPr id="15" name="Subtitle 11" descr="subtitle">
            <a:extLst>
              <a:ext uri="{FF2B5EF4-FFF2-40B4-BE49-F238E27FC236}">
                <a16:creationId xmlns:a16="http://schemas.microsoft.com/office/drawing/2014/main" xmlns="" id="{C5BFFF23-EDEC-4DD9-8C97-D539BA9018B8}"/>
              </a:ext>
            </a:extLst>
          </p:cNvPr>
          <p:cNvSpPr txBox="1">
            <a:spLocks/>
          </p:cNvSpPr>
          <p:nvPr/>
        </p:nvSpPr>
        <p:spPr>
          <a:xfrm>
            <a:off x="6198919" y="1254217"/>
            <a:ext cx="4512460" cy="49810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lang="en-US" sz="1800" kern="1200" dirty="0">
                <a:solidFill>
                  <a:srgbClr val="B2606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400" b="1" dirty="0"/>
              <a:t>The Investigator cont…</a:t>
            </a:r>
          </a:p>
        </p:txBody>
      </p:sp>
      <p:sp>
        <p:nvSpPr>
          <p:cNvPr id="10" name="TextBox 12">
            <a:extLst>
              <a:ext uri="{FF2B5EF4-FFF2-40B4-BE49-F238E27FC236}">
                <a16:creationId xmlns:a16="http://schemas.microsoft.com/office/drawing/2014/main" xmlns="" id="{94008B3E-E03D-419F-B8D8-0BAFEF781FCD}"/>
              </a:ext>
            </a:extLst>
          </p:cNvPr>
          <p:cNvSpPr txBox="1"/>
          <p:nvPr/>
        </p:nvSpPr>
        <p:spPr>
          <a:xfrm>
            <a:off x="6198919" y="1929417"/>
            <a:ext cx="5328388" cy="1938992"/>
          </a:xfrm>
          <a:prstGeom prst="rect">
            <a:avLst/>
          </a:prstGeom>
          <a:noFill/>
        </p:spPr>
        <p:txBody>
          <a:bodyPr wrap="square">
            <a:spAutoFit/>
          </a:bodyPr>
          <a:lstStyle/>
          <a:p>
            <a:pPr marL="342900" indent="-342900">
              <a:buFont typeface="Arial" panose="020B0604020202020204" pitchFamily="34" charset="0"/>
              <a:buChar char="•"/>
            </a:pPr>
            <a:r>
              <a:rPr lang="en-US" sz="2000" dirty="0"/>
              <a:t>Should continue to interview identified witnesses, obtain witness statements, and collect copies of relevant evidence until the investigator has determined that the relevant witnesses have been interviewed and the relevant evidence has been collected.</a:t>
            </a:r>
          </a:p>
        </p:txBody>
      </p:sp>
      <p:sp>
        <p:nvSpPr>
          <p:cNvPr id="18" name="TextBox 17">
            <a:extLst>
              <a:ext uri="{FF2B5EF4-FFF2-40B4-BE49-F238E27FC236}">
                <a16:creationId xmlns:a16="http://schemas.microsoft.com/office/drawing/2014/main" xmlns="" id="{AB563D76-C24A-421E-ADAC-9F645B4516E7}"/>
              </a:ext>
            </a:extLst>
          </p:cNvPr>
          <p:cNvSpPr txBox="1"/>
          <p:nvPr/>
        </p:nvSpPr>
        <p:spPr>
          <a:xfrm>
            <a:off x="6242781" y="4239557"/>
            <a:ext cx="5605344" cy="1631216"/>
          </a:xfrm>
          <a:prstGeom prst="rect">
            <a:avLst/>
          </a:prstGeom>
          <a:noFill/>
        </p:spPr>
        <p:txBody>
          <a:bodyPr wrap="square">
            <a:spAutoFit/>
          </a:bodyPr>
          <a:lstStyle/>
          <a:p>
            <a:pPr marL="285750" indent="-285750">
              <a:buFont typeface="Arial" panose="020B0604020202020204" pitchFamily="34" charset="0"/>
              <a:buChar char="•"/>
            </a:pPr>
            <a:r>
              <a:rPr lang="en-US" sz="2000" dirty="0"/>
              <a:t>Send the evidence to the complainant and respondent, and their advisors, for their inspection and review.  Provide the complainant and respondent at least 10 days to submit a written response.</a:t>
            </a:r>
          </a:p>
        </p:txBody>
      </p:sp>
      <p:pic>
        <p:nvPicPr>
          <p:cNvPr id="3" name="Picture 2" descr="A person sitting at a table using a computer&#10;&#10;Description automatically generated">
            <a:extLst>
              <a:ext uri="{FF2B5EF4-FFF2-40B4-BE49-F238E27FC236}">
                <a16:creationId xmlns:a16="http://schemas.microsoft.com/office/drawing/2014/main" xmlns="" id="{29B1BD63-BD61-4071-AD49-BF9FE2A34A9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
          <a:stretch/>
        </p:blipFill>
        <p:spPr>
          <a:xfrm>
            <a:off x="5620" y="0"/>
            <a:ext cx="5943601" cy="6858000"/>
          </a:xfrm>
          <a:prstGeom prst="rect">
            <a:avLst/>
          </a:prstGeom>
        </p:spPr>
      </p:pic>
      <p:sp>
        <p:nvSpPr>
          <p:cNvPr id="8" name="Oval 5">
            <a:extLst>
              <a:ext uri="{FF2B5EF4-FFF2-40B4-BE49-F238E27FC236}">
                <a16:creationId xmlns:a16="http://schemas.microsoft.com/office/drawing/2014/main" xmlns="" id="{804289A3-021E-467D-968C-D4A52C89FC73}"/>
              </a:ext>
              <a:ext uri="{C183D7F6-B498-43B3-948B-1728B52AA6E4}">
                <adec:decorative xmlns:adec="http://schemas.microsoft.com/office/drawing/2017/decorative" xmlns="" val="1"/>
              </a:ext>
            </a:extLst>
          </p:cNvPr>
          <p:cNvSpPr/>
          <p:nvPr/>
        </p:nvSpPr>
        <p:spPr>
          <a:xfrm>
            <a:off x="11460922" y="6241921"/>
            <a:ext cx="510666" cy="488179"/>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5" descr="Slide number">
            <a:extLst>
              <a:ext uri="{FF2B5EF4-FFF2-40B4-BE49-F238E27FC236}">
                <a16:creationId xmlns:a16="http://schemas.microsoft.com/office/drawing/2014/main" xmlns="" id="{28A4ACAD-4AFC-4FAA-811B-8EFF50470E20}"/>
              </a:ext>
              <a:ext uri="{C183D7F6-B498-43B3-948B-1728B52AA6E4}">
                <adec:decorative xmlns:adec="http://schemas.microsoft.com/office/drawing/2017/decorative" xmlns="" val="0"/>
              </a:ext>
            </a:extLst>
          </p:cNvPr>
          <p:cNvSpPr txBox="1">
            <a:spLocks/>
          </p:cNvSpPr>
          <p:nvPr/>
        </p:nvSpPr>
        <p:spPr>
          <a:xfrm>
            <a:off x="11410381" y="6285157"/>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17</a:t>
            </a:fld>
            <a:endParaRPr lang="en-US" sz="1200" dirty="0">
              <a:solidFill>
                <a:schemeClr val="bg1"/>
              </a:solidFill>
            </a:endParaRPr>
          </a:p>
        </p:txBody>
      </p:sp>
      <p:pic>
        <p:nvPicPr>
          <p:cNvPr id="12" name="Picture 3">
            <a:extLst>
              <a:ext uri="{FF2B5EF4-FFF2-40B4-BE49-F238E27FC236}">
                <a16:creationId xmlns:a16="http://schemas.microsoft.com/office/drawing/2014/main" xmlns="" id="{7275BB85-C416-456B-93E9-DE6AF276EA74}"/>
              </a:ext>
            </a:extLst>
          </p:cNvPr>
          <p:cNvPicPr>
            <a:picLocks noChangeAspect="1"/>
          </p:cNvPicPr>
          <p:nvPr/>
        </p:nvPicPr>
        <p:blipFill>
          <a:blip r:embed="rId4"/>
          <a:stretch>
            <a:fillRect/>
          </a:stretch>
        </p:blipFill>
        <p:spPr>
          <a:xfrm>
            <a:off x="6145440" y="6335957"/>
            <a:ext cx="2962275" cy="438150"/>
          </a:xfrm>
          <a:prstGeom prst="rect">
            <a:avLst/>
          </a:prstGeom>
        </p:spPr>
      </p:pic>
      <p:cxnSp>
        <p:nvCxnSpPr>
          <p:cNvPr id="11" name="Straight Connector 17">
            <a:extLst>
              <a:ext uri="{FF2B5EF4-FFF2-40B4-BE49-F238E27FC236}">
                <a16:creationId xmlns:a16="http://schemas.microsoft.com/office/drawing/2014/main" xmlns="" id="{0EE9D073-7B66-4B19-9813-F5DB21AEA957}"/>
              </a:ext>
            </a:extLst>
          </p:cNvPr>
          <p:cNvCxnSpPr/>
          <p:nvPr/>
        </p:nvCxnSpPr>
        <p:spPr>
          <a:xfrm>
            <a:off x="5941292" y="6328181"/>
            <a:ext cx="2622299"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0053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xmlns="" id="{D7D23D87-562A-4EFD-AF3F-509AE3CF3C58}"/>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1" y="0"/>
            <a:ext cx="5519782" cy="6858000"/>
          </a:xfrm>
        </p:spPr>
      </p:pic>
      <p:pic>
        <p:nvPicPr>
          <p:cNvPr id="8" name="Picture 7">
            <a:extLst>
              <a:ext uri="{FF2B5EF4-FFF2-40B4-BE49-F238E27FC236}">
                <a16:creationId xmlns:a16="http://schemas.microsoft.com/office/drawing/2014/main" xmlns="" id="{B4D9CDA0-DAA1-407C-B069-AC0514B1D1D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19782" y="-4191"/>
            <a:ext cx="6672218" cy="6857980"/>
          </a:xfrm>
          <a:prstGeom prst="rect">
            <a:avLst/>
          </a:prstGeom>
        </p:spPr>
      </p:pic>
      <p:sp>
        <p:nvSpPr>
          <p:cNvPr id="10" name="Subtitle 3">
            <a:extLst>
              <a:ext uri="{FF2B5EF4-FFF2-40B4-BE49-F238E27FC236}">
                <a16:creationId xmlns:a16="http://schemas.microsoft.com/office/drawing/2014/main" xmlns="" id="{983B68B0-B821-4EF2-8830-8E0CDF46CDBC}"/>
              </a:ext>
            </a:extLst>
          </p:cNvPr>
          <p:cNvSpPr>
            <a:spLocks noGrp="1"/>
          </p:cNvSpPr>
          <p:nvPr>
            <p:ph type="subTitle" idx="1"/>
          </p:nvPr>
        </p:nvSpPr>
        <p:spPr>
          <a:xfrm>
            <a:off x="300841" y="456001"/>
            <a:ext cx="5328388" cy="1008802"/>
          </a:xfrm>
        </p:spPr>
        <p:txBody>
          <a:bodyPr/>
          <a:lstStyle/>
          <a:p>
            <a:pPr algn="l"/>
            <a:r>
              <a:rPr lang="en-US" sz="3200" b="1" dirty="0"/>
              <a:t>SUMMARY OF GENERAL INVESTIGATION PROCEDURE</a:t>
            </a:r>
          </a:p>
        </p:txBody>
      </p:sp>
      <p:sp>
        <p:nvSpPr>
          <p:cNvPr id="13" name="TextBox 12">
            <a:extLst>
              <a:ext uri="{FF2B5EF4-FFF2-40B4-BE49-F238E27FC236}">
                <a16:creationId xmlns:a16="http://schemas.microsoft.com/office/drawing/2014/main" xmlns="" id="{21363A39-DA35-4967-BF43-D5FEA7AB8A09}"/>
              </a:ext>
            </a:extLst>
          </p:cNvPr>
          <p:cNvSpPr txBox="1"/>
          <p:nvPr/>
        </p:nvSpPr>
        <p:spPr>
          <a:xfrm>
            <a:off x="300841" y="2112582"/>
            <a:ext cx="5328388" cy="1323439"/>
          </a:xfrm>
          <a:prstGeom prst="rect">
            <a:avLst/>
          </a:prstGeom>
          <a:noFill/>
        </p:spPr>
        <p:txBody>
          <a:bodyPr wrap="square">
            <a:spAutoFit/>
          </a:bodyPr>
          <a:lstStyle/>
          <a:p>
            <a:pPr marL="342900" indent="-342900">
              <a:spcAft>
                <a:spcPts val="1200"/>
              </a:spcAft>
              <a:buFont typeface="Arial" panose="020B0604020202020204" pitchFamily="34" charset="0"/>
              <a:buChar char="•"/>
            </a:pPr>
            <a:r>
              <a:rPr lang="en-US" sz="2000" dirty="0"/>
              <a:t>Consider all relevant evidence, including any responses from the complainant and respondent, before completing the investigation report. </a:t>
            </a:r>
          </a:p>
        </p:txBody>
      </p:sp>
      <p:sp>
        <p:nvSpPr>
          <p:cNvPr id="12" name="Subtitle 11" descr="subtitle">
            <a:extLst>
              <a:ext uri="{FF2B5EF4-FFF2-40B4-BE49-F238E27FC236}">
                <a16:creationId xmlns:a16="http://schemas.microsoft.com/office/drawing/2014/main" xmlns="" id="{249F0B99-8131-441D-AA5F-DDA9BE8B1FF0}"/>
              </a:ext>
            </a:extLst>
          </p:cNvPr>
          <p:cNvSpPr txBox="1">
            <a:spLocks/>
          </p:cNvSpPr>
          <p:nvPr/>
        </p:nvSpPr>
        <p:spPr>
          <a:xfrm>
            <a:off x="300840" y="1464803"/>
            <a:ext cx="4512460" cy="49810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lang="en-US" sz="1800" kern="1200" dirty="0">
                <a:solidFill>
                  <a:srgbClr val="B2606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400" b="1" dirty="0"/>
              <a:t>The Investigator cont…</a:t>
            </a:r>
          </a:p>
        </p:txBody>
      </p:sp>
      <p:pic>
        <p:nvPicPr>
          <p:cNvPr id="4" name="Picture 3" descr="A close up of an umbrella&#10;&#10;Description automatically generated">
            <a:extLst>
              <a:ext uri="{FF2B5EF4-FFF2-40B4-BE49-F238E27FC236}">
                <a16:creationId xmlns:a16="http://schemas.microsoft.com/office/drawing/2014/main" xmlns="" id="{0BDE3F0A-D030-41B2-97A0-3694C5C87EE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
          <a:stretch/>
        </p:blipFill>
        <p:spPr>
          <a:xfrm>
            <a:off x="6249469" y="4211"/>
            <a:ext cx="5942531" cy="6853789"/>
          </a:xfrm>
          <a:prstGeom prst="rect">
            <a:avLst/>
          </a:prstGeom>
        </p:spPr>
      </p:pic>
      <p:sp>
        <p:nvSpPr>
          <p:cNvPr id="11" name="TextBox 10">
            <a:extLst>
              <a:ext uri="{FF2B5EF4-FFF2-40B4-BE49-F238E27FC236}">
                <a16:creationId xmlns:a16="http://schemas.microsoft.com/office/drawing/2014/main" xmlns="" id="{7309E7F1-C679-4569-B363-0ADF0553F1D9}"/>
              </a:ext>
            </a:extLst>
          </p:cNvPr>
          <p:cNvSpPr txBox="1"/>
          <p:nvPr/>
        </p:nvSpPr>
        <p:spPr>
          <a:xfrm>
            <a:off x="300841" y="3639610"/>
            <a:ext cx="5328388" cy="1938992"/>
          </a:xfrm>
          <a:prstGeom prst="rect">
            <a:avLst/>
          </a:prstGeom>
          <a:noFill/>
        </p:spPr>
        <p:txBody>
          <a:bodyPr wrap="square">
            <a:spAutoFit/>
          </a:bodyPr>
          <a:lstStyle/>
          <a:p>
            <a:pPr marL="342900" indent="-342900">
              <a:spcAft>
                <a:spcPts val="1200"/>
              </a:spcAft>
              <a:buFont typeface="Arial" panose="020B0604020202020204" pitchFamily="34" charset="0"/>
              <a:buChar char="•"/>
            </a:pPr>
            <a:r>
              <a:rPr lang="en-US" sz="2000" dirty="0"/>
              <a:t>Create an investigation report that fairly summarizes the relevant evidence.  Provide the complainant and the respondent, as well as their advisors, with copies of the investigation report at least 10 days prior to any hearing.</a:t>
            </a:r>
          </a:p>
        </p:txBody>
      </p:sp>
      <p:sp>
        <p:nvSpPr>
          <p:cNvPr id="9" name="Oval 5">
            <a:extLst>
              <a:ext uri="{FF2B5EF4-FFF2-40B4-BE49-F238E27FC236}">
                <a16:creationId xmlns:a16="http://schemas.microsoft.com/office/drawing/2014/main" xmlns="" id="{405A361C-72B0-4874-B80C-11B6EAD05DFC}"/>
              </a:ext>
              <a:ext uri="{C183D7F6-B498-43B3-948B-1728B52AA6E4}">
                <adec:decorative xmlns:adec="http://schemas.microsoft.com/office/drawing/2017/decorative" xmlns="" val="1"/>
              </a:ext>
            </a:extLst>
          </p:cNvPr>
          <p:cNvSpPr/>
          <p:nvPr/>
        </p:nvSpPr>
        <p:spPr>
          <a:xfrm>
            <a:off x="11460922" y="6241921"/>
            <a:ext cx="510666" cy="488179"/>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Slide Number Placeholder 5" descr="Slide number">
            <a:extLst>
              <a:ext uri="{FF2B5EF4-FFF2-40B4-BE49-F238E27FC236}">
                <a16:creationId xmlns:a16="http://schemas.microsoft.com/office/drawing/2014/main" xmlns="" id="{125FF696-FDA5-4B69-8D1B-BA96B6000E7E}"/>
              </a:ext>
              <a:ext uri="{C183D7F6-B498-43B3-948B-1728B52AA6E4}">
                <adec:decorative xmlns:adec="http://schemas.microsoft.com/office/drawing/2017/decorative" xmlns="" val="0"/>
              </a:ext>
            </a:extLst>
          </p:cNvPr>
          <p:cNvSpPr txBox="1">
            <a:spLocks/>
          </p:cNvSpPr>
          <p:nvPr/>
        </p:nvSpPr>
        <p:spPr>
          <a:xfrm>
            <a:off x="11410381" y="6285157"/>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18</a:t>
            </a:fld>
            <a:endParaRPr lang="en-US" sz="1200" dirty="0">
              <a:solidFill>
                <a:schemeClr val="bg1"/>
              </a:solidFill>
            </a:endParaRPr>
          </a:p>
        </p:txBody>
      </p:sp>
      <p:pic>
        <p:nvPicPr>
          <p:cNvPr id="16" name="Picture 3">
            <a:extLst>
              <a:ext uri="{FF2B5EF4-FFF2-40B4-BE49-F238E27FC236}">
                <a16:creationId xmlns:a16="http://schemas.microsoft.com/office/drawing/2014/main" xmlns="" id="{73C52F54-2AA7-4E9F-9B9D-4FD142ADEC93}"/>
              </a:ext>
            </a:extLst>
          </p:cNvPr>
          <p:cNvPicPr>
            <a:picLocks noChangeAspect="1"/>
          </p:cNvPicPr>
          <p:nvPr/>
        </p:nvPicPr>
        <p:blipFill>
          <a:blip r:embed="rId5"/>
          <a:stretch>
            <a:fillRect/>
          </a:stretch>
        </p:blipFill>
        <p:spPr>
          <a:xfrm>
            <a:off x="3194262" y="6323625"/>
            <a:ext cx="2962275" cy="438150"/>
          </a:xfrm>
          <a:prstGeom prst="rect">
            <a:avLst/>
          </a:prstGeom>
        </p:spPr>
      </p:pic>
      <p:cxnSp>
        <p:nvCxnSpPr>
          <p:cNvPr id="15" name="Straight Connector 17">
            <a:extLst>
              <a:ext uri="{FF2B5EF4-FFF2-40B4-BE49-F238E27FC236}">
                <a16:creationId xmlns:a16="http://schemas.microsoft.com/office/drawing/2014/main" xmlns="" id="{6EDF6A77-4A95-4907-A29F-730C5BB54F5C}"/>
              </a:ext>
            </a:extLst>
          </p:cNvPr>
          <p:cNvCxnSpPr/>
          <p:nvPr/>
        </p:nvCxnSpPr>
        <p:spPr>
          <a:xfrm>
            <a:off x="3630959" y="6359450"/>
            <a:ext cx="2622299"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23985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xmlns="" id="{7A41BD64-C60E-4985-913C-999E9EAB8848}"/>
              </a:ext>
            </a:extLst>
          </p:cNvPr>
          <p:cNvSpPr>
            <a:spLocks noGrp="1"/>
          </p:cNvSpPr>
          <p:nvPr>
            <p:ph type="ctrTitle"/>
          </p:nvPr>
        </p:nvSpPr>
        <p:spPr>
          <a:xfrm>
            <a:off x="7274144" y="0"/>
            <a:ext cx="4613056" cy="3611880"/>
          </a:xfrm>
        </p:spPr>
        <p:txBody>
          <a:bodyPr/>
          <a:lstStyle/>
          <a:p>
            <a:r>
              <a:rPr lang="en-US" dirty="0"/>
              <a:t>CREATING AN INVESTIGATIVE REPORT</a:t>
            </a:r>
          </a:p>
        </p:txBody>
      </p:sp>
      <p:pic>
        <p:nvPicPr>
          <p:cNvPr id="3" name="Picture 2" descr="A person sitting at a desk&#10;&#10;Description automatically generated">
            <a:extLst>
              <a:ext uri="{FF2B5EF4-FFF2-40B4-BE49-F238E27FC236}">
                <a16:creationId xmlns:a16="http://schemas.microsoft.com/office/drawing/2014/main" xmlns="" id="{FC7AFC29-8261-4183-A852-B431EEFA049B}"/>
              </a:ext>
            </a:extLst>
          </p:cNvPr>
          <p:cNvPicPr>
            <a:picLocks noChangeAspect="1"/>
          </p:cNvPicPr>
          <p:nvPr/>
        </p:nvPicPr>
        <p:blipFill rotWithShape="1">
          <a:blip r:embed="rId2" cstate="screen">
            <a:grayscl/>
            <a:extLst>
              <a:ext uri="{28A0092B-C50C-407E-A947-70E740481C1C}">
                <a14:useLocalDpi xmlns:a14="http://schemas.microsoft.com/office/drawing/2010/main"/>
              </a:ext>
            </a:extLst>
          </a:blip>
          <a:srcRect t="-1" b="-750"/>
          <a:stretch/>
        </p:blipFill>
        <p:spPr>
          <a:xfrm>
            <a:off x="0" y="0"/>
            <a:ext cx="6697526" cy="6909473"/>
          </a:xfrm>
          <a:prstGeom prst="rect">
            <a:avLst/>
          </a:prstGeom>
        </p:spPr>
      </p:pic>
      <p:sp>
        <p:nvSpPr>
          <p:cNvPr id="4" name="Oval 5">
            <a:extLst>
              <a:ext uri="{FF2B5EF4-FFF2-40B4-BE49-F238E27FC236}">
                <a16:creationId xmlns:a16="http://schemas.microsoft.com/office/drawing/2014/main" xmlns="" id="{E1264CBD-8A76-4AC1-AC9E-134E37D61E2E}"/>
              </a:ext>
              <a:ext uri="{C183D7F6-B498-43B3-948B-1728B52AA6E4}">
                <adec:decorative xmlns:adec="http://schemas.microsoft.com/office/drawing/2017/decorative" xmlns="" val="1"/>
              </a:ext>
            </a:extLst>
          </p:cNvPr>
          <p:cNvSpPr/>
          <p:nvPr/>
        </p:nvSpPr>
        <p:spPr>
          <a:xfrm>
            <a:off x="11460922" y="6241921"/>
            <a:ext cx="510666" cy="488179"/>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5" descr="Slide number">
            <a:extLst>
              <a:ext uri="{FF2B5EF4-FFF2-40B4-BE49-F238E27FC236}">
                <a16:creationId xmlns:a16="http://schemas.microsoft.com/office/drawing/2014/main" xmlns="" id="{A00BE7A6-3A13-4736-A7C6-3D2661315223}"/>
              </a:ext>
              <a:ext uri="{C183D7F6-B498-43B3-948B-1728B52AA6E4}">
                <adec:decorative xmlns:adec="http://schemas.microsoft.com/office/drawing/2017/decorative" xmlns="" val="0"/>
              </a:ext>
            </a:extLst>
          </p:cNvPr>
          <p:cNvSpPr txBox="1">
            <a:spLocks/>
          </p:cNvSpPr>
          <p:nvPr/>
        </p:nvSpPr>
        <p:spPr>
          <a:xfrm>
            <a:off x="11410381" y="6285157"/>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19</a:t>
            </a:fld>
            <a:endParaRPr lang="en-US" sz="1200" dirty="0">
              <a:solidFill>
                <a:schemeClr val="bg1"/>
              </a:solidFill>
            </a:endParaRPr>
          </a:p>
        </p:txBody>
      </p:sp>
      <p:pic>
        <p:nvPicPr>
          <p:cNvPr id="9" name="Picture 3">
            <a:extLst>
              <a:ext uri="{FF2B5EF4-FFF2-40B4-BE49-F238E27FC236}">
                <a16:creationId xmlns:a16="http://schemas.microsoft.com/office/drawing/2014/main" xmlns="" id="{53ECB3DA-44D0-4D19-AA06-8A6D17E1F317}"/>
              </a:ext>
            </a:extLst>
          </p:cNvPr>
          <p:cNvPicPr>
            <a:picLocks noChangeAspect="1"/>
          </p:cNvPicPr>
          <p:nvPr/>
        </p:nvPicPr>
        <p:blipFill>
          <a:blip r:embed="rId3"/>
          <a:stretch>
            <a:fillRect/>
          </a:stretch>
        </p:blipFill>
        <p:spPr>
          <a:xfrm>
            <a:off x="6992239" y="6327975"/>
            <a:ext cx="2962275" cy="438150"/>
          </a:xfrm>
          <a:prstGeom prst="rect">
            <a:avLst/>
          </a:prstGeom>
        </p:spPr>
      </p:pic>
      <p:cxnSp>
        <p:nvCxnSpPr>
          <p:cNvPr id="7" name="Straight Connector 17">
            <a:extLst>
              <a:ext uri="{FF2B5EF4-FFF2-40B4-BE49-F238E27FC236}">
                <a16:creationId xmlns:a16="http://schemas.microsoft.com/office/drawing/2014/main" xmlns="" id="{1069911D-717C-4E7C-ACAB-EE14AA19F94B}"/>
              </a:ext>
            </a:extLst>
          </p:cNvPr>
          <p:cNvCxnSpPr/>
          <p:nvPr/>
        </p:nvCxnSpPr>
        <p:spPr>
          <a:xfrm>
            <a:off x="6684956" y="6309134"/>
            <a:ext cx="2622299"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5638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sitting, water, person, street&#10;&#10;Description automatically generated">
            <a:extLst>
              <a:ext uri="{FF2B5EF4-FFF2-40B4-BE49-F238E27FC236}">
                <a16:creationId xmlns:a16="http://schemas.microsoft.com/office/drawing/2014/main" xmlns="" id="{B654671C-B240-4ABE-A540-2EAC7281EA2F}"/>
              </a:ext>
            </a:extLst>
          </p:cNvPr>
          <p:cNvPicPr>
            <a:picLocks noChangeAspect="1"/>
          </p:cNvPicPr>
          <p:nvPr/>
        </p:nvPicPr>
        <p:blipFill>
          <a:blip r:embed="rId2" cstate="screen">
            <a:grayscl/>
            <a:extLst>
              <a:ext uri="{28A0092B-C50C-407E-A947-70E740481C1C}">
                <a14:useLocalDpi xmlns:a14="http://schemas.microsoft.com/office/drawing/2010/main"/>
              </a:ext>
            </a:extLst>
          </a:blip>
          <a:stretch>
            <a:fillRect/>
          </a:stretch>
        </p:blipFill>
        <p:spPr>
          <a:xfrm>
            <a:off x="6980584" y="1531711"/>
            <a:ext cx="4963184" cy="3308790"/>
          </a:xfrm>
          <a:prstGeom prst="rect">
            <a:avLst/>
          </a:prstGeom>
        </p:spPr>
      </p:pic>
      <p:pic>
        <p:nvPicPr>
          <p:cNvPr id="5" name="Picture 4" descr="A picture containing cabinet, wooden, indoor, old&#10;&#10;Description automatically generated">
            <a:extLst>
              <a:ext uri="{FF2B5EF4-FFF2-40B4-BE49-F238E27FC236}">
                <a16:creationId xmlns:a16="http://schemas.microsoft.com/office/drawing/2014/main" xmlns="" id="{8870F5B7-CD02-4426-BF63-11F2632821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6833" y="200787"/>
            <a:ext cx="4511136" cy="3183467"/>
          </a:xfrm>
          <a:prstGeom prst="rect">
            <a:avLst/>
          </a:prstGeom>
        </p:spPr>
      </p:pic>
      <p:pic>
        <p:nvPicPr>
          <p:cNvPr id="3" name="Picture 2" descr="A person walking on a beach&#10;&#10;Description automatically generated">
            <a:extLst>
              <a:ext uri="{FF2B5EF4-FFF2-40B4-BE49-F238E27FC236}">
                <a16:creationId xmlns:a16="http://schemas.microsoft.com/office/drawing/2014/main" xmlns="" id="{66161A0A-08D0-46DF-A491-492B189A355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10"/>
            <a:ext cx="6676568" cy="6857990"/>
          </a:xfrm>
          <a:prstGeom prst="rect">
            <a:avLst/>
          </a:prstGeom>
          <a:noFill/>
        </p:spPr>
      </p:pic>
      <p:sp>
        <p:nvSpPr>
          <p:cNvPr id="8" name="Title 2">
            <a:extLst>
              <a:ext uri="{FF2B5EF4-FFF2-40B4-BE49-F238E27FC236}">
                <a16:creationId xmlns:a16="http://schemas.microsoft.com/office/drawing/2014/main" xmlns="" id="{7A41BD64-C60E-4985-913C-999E9EAB8848}"/>
              </a:ext>
            </a:extLst>
          </p:cNvPr>
          <p:cNvSpPr>
            <a:spLocks noGrp="1"/>
          </p:cNvSpPr>
          <p:nvPr>
            <p:ph type="ctrTitle"/>
          </p:nvPr>
        </p:nvSpPr>
        <p:spPr>
          <a:xfrm>
            <a:off x="7272188" y="1639957"/>
            <a:ext cx="4379976" cy="2442538"/>
          </a:xfrm>
        </p:spPr>
        <p:txBody>
          <a:bodyPr/>
          <a:lstStyle/>
          <a:p>
            <a:r>
              <a:rPr lang="en-US" sz="4200" dirty="0">
                <a:solidFill>
                  <a:schemeClr val="bg1"/>
                </a:solidFill>
              </a:rPr>
              <a:t>SEXUAL HARASSMENT DEFINED</a:t>
            </a:r>
          </a:p>
        </p:txBody>
      </p:sp>
      <p:sp>
        <p:nvSpPr>
          <p:cNvPr id="6" name="Oval 5">
            <a:extLst>
              <a:ext uri="{FF2B5EF4-FFF2-40B4-BE49-F238E27FC236}">
                <a16:creationId xmlns:a16="http://schemas.microsoft.com/office/drawing/2014/main" xmlns="" id="{12BB706D-AD1E-4282-8C25-CF7AE1CD2C0A}"/>
              </a:ext>
              <a:ext uri="{C183D7F6-B498-43B3-948B-1728B52AA6E4}">
                <adec:decorative xmlns:adec="http://schemas.microsoft.com/office/drawing/2017/decorative" xmlns="" val="1"/>
              </a:ext>
            </a:extLst>
          </p:cNvPr>
          <p:cNvSpPr/>
          <p:nvPr/>
        </p:nvSpPr>
        <p:spPr>
          <a:xfrm>
            <a:off x="11460922" y="6241921"/>
            <a:ext cx="510666" cy="488179"/>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5" descr="Slide number">
            <a:extLst>
              <a:ext uri="{FF2B5EF4-FFF2-40B4-BE49-F238E27FC236}">
                <a16:creationId xmlns:a16="http://schemas.microsoft.com/office/drawing/2014/main" xmlns="" id="{DCB785B8-0D71-40B1-903C-A81A9AA37B76}"/>
              </a:ext>
              <a:ext uri="{C183D7F6-B498-43B3-948B-1728B52AA6E4}">
                <adec:decorative xmlns:adec="http://schemas.microsoft.com/office/drawing/2017/decorative" xmlns="" val="0"/>
              </a:ext>
            </a:extLst>
          </p:cNvPr>
          <p:cNvSpPr txBox="1">
            <a:spLocks/>
          </p:cNvSpPr>
          <p:nvPr/>
        </p:nvSpPr>
        <p:spPr>
          <a:xfrm>
            <a:off x="11410381" y="6285157"/>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2</a:t>
            </a:fld>
            <a:endParaRPr lang="en-US" sz="1200" dirty="0">
              <a:solidFill>
                <a:schemeClr val="bg1"/>
              </a:solidFill>
            </a:endParaRPr>
          </a:p>
        </p:txBody>
      </p:sp>
      <p:pic>
        <p:nvPicPr>
          <p:cNvPr id="4" name="Picture 3">
            <a:extLst>
              <a:ext uri="{FF2B5EF4-FFF2-40B4-BE49-F238E27FC236}">
                <a16:creationId xmlns:a16="http://schemas.microsoft.com/office/drawing/2014/main" xmlns="" id="{0364DE5B-24C4-4CEC-A751-69459A349AEF}"/>
              </a:ext>
            </a:extLst>
          </p:cNvPr>
          <p:cNvPicPr>
            <a:picLocks noChangeAspect="1"/>
          </p:cNvPicPr>
          <p:nvPr/>
        </p:nvPicPr>
        <p:blipFill>
          <a:blip r:embed="rId5"/>
          <a:stretch>
            <a:fillRect/>
          </a:stretch>
        </p:blipFill>
        <p:spPr>
          <a:xfrm>
            <a:off x="6992239" y="6327975"/>
            <a:ext cx="2962275" cy="438150"/>
          </a:xfrm>
          <a:prstGeom prst="rect">
            <a:avLst/>
          </a:prstGeom>
        </p:spPr>
      </p:pic>
      <p:cxnSp>
        <p:nvCxnSpPr>
          <p:cNvPr id="10" name="Straight Connector 17">
            <a:extLst>
              <a:ext uri="{FF2B5EF4-FFF2-40B4-BE49-F238E27FC236}">
                <a16:creationId xmlns:a16="http://schemas.microsoft.com/office/drawing/2014/main" xmlns="" id="{D2B66AD4-CE37-4E3B-AF02-4635B281A993}"/>
              </a:ext>
            </a:extLst>
          </p:cNvPr>
          <p:cNvCxnSpPr/>
          <p:nvPr/>
        </p:nvCxnSpPr>
        <p:spPr>
          <a:xfrm>
            <a:off x="6676567" y="6309134"/>
            <a:ext cx="2622299"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58882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ubtitle 3">
            <a:extLst>
              <a:ext uri="{FF2B5EF4-FFF2-40B4-BE49-F238E27FC236}">
                <a16:creationId xmlns:a16="http://schemas.microsoft.com/office/drawing/2014/main" xmlns="" id="{98EE6AD9-D507-465A-A12F-2D4B52339854}"/>
              </a:ext>
            </a:extLst>
          </p:cNvPr>
          <p:cNvSpPr>
            <a:spLocks noGrp="1"/>
          </p:cNvSpPr>
          <p:nvPr>
            <p:ph type="subTitle" idx="1"/>
          </p:nvPr>
        </p:nvSpPr>
        <p:spPr>
          <a:xfrm>
            <a:off x="6198919" y="356304"/>
            <a:ext cx="5993081" cy="1008802"/>
          </a:xfrm>
        </p:spPr>
        <p:txBody>
          <a:bodyPr/>
          <a:lstStyle/>
          <a:p>
            <a:pPr algn="l"/>
            <a:r>
              <a:rPr lang="en-US" sz="3200" b="1" dirty="0"/>
              <a:t>CREATING AN INVESTIGATIVE REPORT</a:t>
            </a:r>
          </a:p>
        </p:txBody>
      </p:sp>
      <p:sp>
        <p:nvSpPr>
          <p:cNvPr id="18" name="TextBox 17">
            <a:extLst>
              <a:ext uri="{FF2B5EF4-FFF2-40B4-BE49-F238E27FC236}">
                <a16:creationId xmlns:a16="http://schemas.microsoft.com/office/drawing/2014/main" xmlns="" id="{AB563D76-C24A-421E-ADAC-9F645B4516E7}"/>
              </a:ext>
            </a:extLst>
          </p:cNvPr>
          <p:cNvSpPr txBox="1"/>
          <p:nvPr/>
        </p:nvSpPr>
        <p:spPr>
          <a:xfrm>
            <a:off x="6241281" y="2641345"/>
            <a:ext cx="5605344" cy="707886"/>
          </a:xfrm>
          <a:prstGeom prst="rect">
            <a:avLst/>
          </a:prstGeom>
          <a:noFill/>
        </p:spPr>
        <p:txBody>
          <a:bodyPr wrap="square">
            <a:spAutoFit/>
          </a:bodyPr>
          <a:lstStyle/>
          <a:p>
            <a:pPr marL="285750" indent="-285750">
              <a:buFont typeface="Arial" panose="020B0604020202020204" pitchFamily="34" charset="0"/>
              <a:buChar char="•"/>
            </a:pPr>
            <a:r>
              <a:rPr lang="en-US" sz="2000" dirty="0"/>
              <a:t>The investigator must determine what is relevant after the parties have reviewed the evidence.</a:t>
            </a:r>
          </a:p>
        </p:txBody>
      </p:sp>
      <p:pic>
        <p:nvPicPr>
          <p:cNvPr id="4" name="Picture 3" descr="A picture containing sitting, table, cake, food&#10;&#10;Description automatically generated">
            <a:extLst>
              <a:ext uri="{FF2B5EF4-FFF2-40B4-BE49-F238E27FC236}">
                <a16:creationId xmlns:a16="http://schemas.microsoft.com/office/drawing/2014/main" xmlns="" id="{EF4EE64F-AA76-4261-993D-00A0CF9E8C4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619" y="0"/>
            <a:ext cx="5943601" cy="6858000"/>
          </a:xfrm>
          <a:prstGeom prst="rect">
            <a:avLst/>
          </a:prstGeom>
        </p:spPr>
      </p:pic>
      <p:sp>
        <p:nvSpPr>
          <p:cNvPr id="11" name="TextBox 10">
            <a:extLst>
              <a:ext uri="{FF2B5EF4-FFF2-40B4-BE49-F238E27FC236}">
                <a16:creationId xmlns:a16="http://schemas.microsoft.com/office/drawing/2014/main" xmlns="" id="{D220E4D3-2783-4365-B5F1-F7540B4011C6}"/>
              </a:ext>
            </a:extLst>
          </p:cNvPr>
          <p:cNvSpPr txBox="1"/>
          <p:nvPr/>
        </p:nvSpPr>
        <p:spPr>
          <a:xfrm>
            <a:off x="6241281" y="3589285"/>
            <a:ext cx="5605344" cy="1015663"/>
          </a:xfrm>
          <a:prstGeom prst="rect">
            <a:avLst/>
          </a:prstGeom>
          <a:noFill/>
        </p:spPr>
        <p:txBody>
          <a:bodyPr wrap="square">
            <a:spAutoFit/>
          </a:bodyPr>
          <a:lstStyle/>
          <a:p>
            <a:pPr marL="285750" indent="-285750">
              <a:buFont typeface="Arial" panose="020B0604020202020204" pitchFamily="34" charset="0"/>
              <a:buChar char="•"/>
            </a:pPr>
            <a:r>
              <a:rPr lang="en-US" sz="2000" dirty="0"/>
              <a:t>A copy of the investigative report must be sent electronically or by hard copy to each party and the party’s advisor, if any.</a:t>
            </a:r>
          </a:p>
        </p:txBody>
      </p:sp>
      <p:sp>
        <p:nvSpPr>
          <p:cNvPr id="12" name="TextBox 11">
            <a:extLst>
              <a:ext uri="{FF2B5EF4-FFF2-40B4-BE49-F238E27FC236}">
                <a16:creationId xmlns:a16="http://schemas.microsoft.com/office/drawing/2014/main" xmlns="" id="{15D5C189-5A79-4AD0-931E-BABFEA298FEC}"/>
              </a:ext>
            </a:extLst>
          </p:cNvPr>
          <p:cNvSpPr txBox="1"/>
          <p:nvPr/>
        </p:nvSpPr>
        <p:spPr>
          <a:xfrm>
            <a:off x="6241281" y="4845002"/>
            <a:ext cx="5605344" cy="1015663"/>
          </a:xfrm>
          <a:prstGeom prst="rect">
            <a:avLst/>
          </a:prstGeom>
          <a:noFill/>
        </p:spPr>
        <p:txBody>
          <a:bodyPr wrap="square">
            <a:spAutoFit/>
          </a:bodyPr>
          <a:lstStyle/>
          <a:p>
            <a:pPr marL="285750" indent="-285750">
              <a:buFont typeface="Arial" panose="020B0604020202020204" pitchFamily="34" charset="0"/>
              <a:buChar char="•"/>
            </a:pPr>
            <a:r>
              <a:rPr lang="en-US" sz="2000" dirty="0"/>
              <a:t>Districts must maintain, for a period of seven years, records of each sexual harassment investigation. </a:t>
            </a:r>
          </a:p>
        </p:txBody>
      </p:sp>
      <p:sp>
        <p:nvSpPr>
          <p:cNvPr id="8" name="Oval 5">
            <a:extLst>
              <a:ext uri="{FF2B5EF4-FFF2-40B4-BE49-F238E27FC236}">
                <a16:creationId xmlns:a16="http://schemas.microsoft.com/office/drawing/2014/main" xmlns="" id="{3EF07FB0-284D-42AC-82A9-0530A2D196B1}"/>
              </a:ext>
              <a:ext uri="{C183D7F6-B498-43B3-948B-1728B52AA6E4}">
                <adec:decorative xmlns:adec="http://schemas.microsoft.com/office/drawing/2017/decorative" xmlns="" val="1"/>
              </a:ext>
            </a:extLst>
          </p:cNvPr>
          <p:cNvSpPr/>
          <p:nvPr/>
        </p:nvSpPr>
        <p:spPr>
          <a:xfrm>
            <a:off x="11460922" y="6241921"/>
            <a:ext cx="510666" cy="488179"/>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5" descr="Slide number">
            <a:extLst>
              <a:ext uri="{FF2B5EF4-FFF2-40B4-BE49-F238E27FC236}">
                <a16:creationId xmlns:a16="http://schemas.microsoft.com/office/drawing/2014/main" xmlns="" id="{91D2C7BE-2771-40A2-A4AC-774A2AC9B067}"/>
              </a:ext>
              <a:ext uri="{C183D7F6-B498-43B3-948B-1728B52AA6E4}">
                <adec:decorative xmlns:adec="http://schemas.microsoft.com/office/drawing/2017/decorative" xmlns="" val="0"/>
              </a:ext>
            </a:extLst>
          </p:cNvPr>
          <p:cNvSpPr txBox="1">
            <a:spLocks/>
          </p:cNvSpPr>
          <p:nvPr/>
        </p:nvSpPr>
        <p:spPr>
          <a:xfrm>
            <a:off x="11410381" y="6285157"/>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20</a:t>
            </a:fld>
            <a:endParaRPr lang="en-US" sz="1200" dirty="0">
              <a:solidFill>
                <a:schemeClr val="bg1"/>
              </a:solidFill>
            </a:endParaRPr>
          </a:p>
        </p:txBody>
      </p:sp>
      <p:sp>
        <p:nvSpPr>
          <p:cNvPr id="15" name="TextBox 14">
            <a:extLst>
              <a:ext uri="{FF2B5EF4-FFF2-40B4-BE49-F238E27FC236}">
                <a16:creationId xmlns:a16="http://schemas.microsoft.com/office/drawing/2014/main" xmlns="" id="{D70131CA-4773-4F4F-81F3-9A17CB2D6297}"/>
              </a:ext>
            </a:extLst>
          </p:cNvPr>
          <p:cNvSpPr txBox="1"/>
          <p:nvPr/>
        </p:nvSpPr>
        <p:spPr>
          <a:xfrm>
            <a:off x="6241281" y="1662624"/>
            <a:ext cx="5605344" cy="707886"/>
          </a:xfrm>
          <a:prstGeom prst="rect">
            <a:avLst/>
          </a:prstGeom>
          <a:noFill/>
        </p:spPr>
        <p:txBody>
          <a:bodyPr wrap="square">
            <a:spAutoFit/>
          </a:bodyPr>
          <a:lstStyle/>
          <a:p>
            <a:pPr marL="285750" indent="-285750">
              <a:buFont typeface="Arial" panose="020B0604020202020204" pitchFamily="34" charset="0"/>
              <a:buChar char="•"/>
            </a:pPr>
            <a:r>
              <a:rPr lang="en-US" sz="2000" dirty="0"/>
              <a:t>Specify core purpose of fairly summarizing relevant evidence.</a:t>
            </a:r>
          </a:p>
        </p:txBody>
      </p:sp>
      <p:pic>
        <p:nvPicPr>
          <p:cNvPr id="16" name="Picture 3">
            <a:extLst>
              <a:ext uri="{FF2B5EF4-FFF2-40B4-BE49-F238E27FC236}">
                <a16:creationId xmlns:a16="http://schemas.microsoft.com/office/drawing/2014/main" xmlns="" id="{1C98D8B5-AD2A-499B-A70F-969DD41F9BAE}"/>
              </a:ext>
            </a:extLst>
          </p:cNvPr>
          <p:cNvPicPr>
            <a:picLocks noChangeAspect="1"/>
          </p:cNvPicPr>
          <p:nvPr/>
        </p:nvPicPr>
        <p:blipFill>
          <a:blip r:embed="rId3"/>
          <a:stretch>
            <a:fillRect/>
          </a:stretch>
        </p:blipFill>
        <p:spPr>
          <a:xfrm>
            <a:off x="6145440" y="6335957"/>
            <a:ext cx="2962275" cy="438150"/>
          </a:xfrm>
          <a:prstGeom prst="rect">
            <a:avLst/>
          </a:prstGeom>
        </p:spPr>
      </p:pic>
      <p:cxnSp>
        <p:nvCxnSpPr>
          <p:cNvPr id="13" name="Straight Connector 17">
            <a:extLst>
              <a:ext uri="{FF2B5EF4-FFF2-40B4-BE49-F238E27FC236}">
                <a16:creationId xmlns:a16="http://schemas.microsoft.com/office/drawing/2014/main" xmlns="" id="{25058B2F-7A05-41F5-81F7-D66F948C3F00}"/>
              </a:ext>
            </a:extLst>
          </p:cNvPr>
          <p:cNvCxnSpPr/>
          <p:nvPr/>
        </p:nvCxnSpPr>
        <p:spPr>
          <a:xfrm>
            <a:off x="5941292" y="6328181"/>
            <a:ext cx="2622299"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67328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a:extLst>
              <a:ext uri="{FF2B5EF4-FFF2-40B4-BE49-F238E27FC236}">
                <a16:creationId xmlns:a16="http://schemas.microsoft.com/office/drawing/2014/main" xmlns="" id="{E3D27FA3-1039-455E-8F57-2C83B73A3DEB}"/>
              </a:ext>
            </a:extLst>
          </p:cNvPr>
          <p:cNvPicPr>
            <a:picLocks noChangeAspect="1"/>
          </p:cNvPicPr>
          <p:nvPr/>
        </p:nvPicPr>
        <p:blipFill>
          <a:blip r:embed="rId2"/>
          <a:stretch>
            <a:fillRect/>
          </a:stretch>
        </p:blipFill>
        <p:spPr>
          <a:xfrm>
            <a:off x="6992239" y="6327975"/>
            <a:ext cx="2962275" cy="438150"/>
          </a:xfrm>
          <a:prstGeom prst="rect">
            <a:avLst/>
          </a:prstGeom>
        </p:spPr>
      </p:pic>
      <p:sp>
        <p:nvSpPr>
          <p:cNvPr id="8" name="Title 2">
            <a:extLst>
              <a:ext uri="{FF2B5EF4-FFF2-40B4-BE49-F238E27FC236}">
                <a16:creationId xmlns:a16="http://schemas.microsoft.com/office/drawing/2014/main" xmlns="" id="{7A41BD64-C60E-4985-913C-999E9EAB8848}"/>
              </a:ext>
            </a:extLst>
          </p:cNvPr>
          <p:cNvSpPr>
            <a:spLocks noGrp="1"/>
          </p:cNvSpPr>
          <p:nvPr>
            <p:ph type="ctrTitle"/>
          </p:nvPr>
        </p:nvSpPr>
        <p:spPr>
          <a:xfrm>
            <a:off x="7274144" y="0"/>
            <a:ext cx="4613056" cy="3611880"/>
          </a:xfrm>
        </p:spPr>
        <p:txBody>
          <a:bodyPr/>
          <a:lstStyle/>
          <a:p>
            <a:r>
              <a:rPr lang="en-US" dirty="0"/>
              <a:t>THE HEARING</a:t>
            </a:r>
          </a:p>
        </p:txBody>
      </p:sp>
      <p:pic>
        <p:nvPicPr>
          <p:cNvPr id="4" name="Picture 3" descr="A picture containing person, person, outdoor, standing&#10;&#10;Description automatically generated">
            <a:extLst>
              <a:ext uri="{FF2B5EF4-FFF2-40B4-BE49-F238E27FC236}">
                <a16:creationId xmlns:a16="http://schemas.microsoft.com/office/drawing/2014/main" xmlns="" id="{FDDE09AC-5F47-4814-8A2B-857411013B0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737" y="0"/>
            <a:ext cx="6697526" cy="6858000"/>
          </a:xfrm>
          <a:prstGeom prst="rect">
            <a:avLst/>
          </a:prstGeom>
        </p:spPr>
      </p:pic>
      <p:pic>
        <p:nvPicPr>
          <p:cNvPr id="3" name="Picture 2" descr="A statue of a person&#10;&#10;Description automatically generated">
            <a:extLst>
              <a:ext uri="{FF2B5EF4-FFF2-40B4-BE49-F238E27FC236}">
                <a16:creationId xmlns:a16="http://schemas.microsoft.com/office/drawing/2014/main" xmlns="" id="{A5EEA2F9-25EF-4AE2-8F26-8856B55A2C62}"/>
              </a:ext>
            </a:extLst>
          </p:cNvPr>
          <p:cNvPicPr>
            <a:picLocks noChangeAspect="1"/>
          </p:cNvPicPr>
          <p:nvPr/>
        </p:nvPicPr>
        <p:blipFill rotWithShape="1">
          <a:blip r:embed="rId4" cstate="screen">
            <a:alphaModFix amt="12000"/>
            <a:extLst>
              <a:ext uri="{28A0092B-C50C-407E-A947-70E740481C1C}">
                <a14:useLocalDpi xmlns:a14="http://schemas.microsoft.com/office/drawing/2010/main"/>
              </a:ext>
            </a:extLst>
          </a:blip>
          <a:srcRect/>
          <a:stretch/>
        </p:blipFill>
        <p:spPr>
          <a:xfrm>
            <a:off x="8498540" y="0"/>
            <a:ext cx="3693459" cy="6858000"/>
          </a:xfrm>
          <a:prstGeom prst="rect">
            <a:avLst/>
          </a:prstGeom>
          <a:effectLst>
            <a:softEdge rad="203200"/>
          </a:effectLst>
        </p:spPr>
      </p:pic>
      <p:sp>
        <p:nvSpPr>
          <p:cNvPr id="5" name="Oval 5">
            <a:extLst>
              <a:ext uri="{FF2B5EF4-FFF2-40B4-BE49-F238E27FC236}">
                <a16:creationId xmlns:a16="http://schemas.microsoft.com/office/drawing/2014/main" xmlns="" id="{87A4CDCD-134A-44D0-9B5A-F9E21E0A7534}"/>
              </a:ext>
              <a:ext uri="{C183D7F6-B498-43B3-948B-1728B52AA6E4}">
                <adec:decorative xmlns:adec="http://schemas.microsoft.com/office/drawing/2017/decorative" xmlns="" val="1"/>
              </a:ext>
            </a:extLst>
          </p:cNvPr>
          <p:cNvSpPr/>
          <p:nvPr/>
        </p:nvSpPr>
        <p:spPr>
          <a:xfrm>
            <a:off x="11460922" y="6241921"/>
            <a:ext cx="510666" cy="488179"/>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descr="Slide number">
            <a:extLst>
              <a:ext uri="{FF2B5EF4-FFF2-40B4-BE49-F238E27FC236}">
                <a16:creationId xmlns:a16="http://schemas.microsoft.com/office/drawing/2014/main" xmlns="" id="{52591D08-7D05-449B-B5BB-03B6C7455942}"/>
              </a:ext>
              <a:ext uri="{C183D7F6-B498-43B3-948B-1728B52AA6E4}">
                <adec:decorative xmlns:adec="http://schemas.microsoft.com/office/drawing/2017/decorative" xmlns="" val="0"/>
              </a:ext>
            </a:extLst>
          </p:cNvPr>
          <p:cNvSpPr txBox="1">
            <a:spLocks/>
          </p:cNvSpPr>
          <p:nvPr/>
        </p:nvSpPr>
        <p:spPr>
          <a:xfrm>
            <a:off x="11410381" y="6285157"/>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21</a:t>
            </a:fld>
            <a:endParaRPr lang="en-US" sz="1200" dirty="0">
              <a:solidFill>
                <a:schemeClr val="bg1"/>
              </a:solidFill>
            </a:endParaRPr>
          </a:p>
        </p:txBody>
      </p:sp>
      <p:cxnSp>
        <p:nvCxnSpPr>
          <p:cNvPr id="9" name="Straight Connector 17">
            <a:extLst>
              <a:ext uri="{FF2B5EF4-FFF2-40B4-BE49-F238E27FC236}">
                <a16:creationId xmlns:a16="http://schemas.microsoft.com/office/drawing/2014/main" xmlns="" id="{B4E73ACC-84D4-4A69-BE67-9CFF90D9DFF3}"/>
              </a:ext>
            </a:extLst>
          </p:cNvPr>
          <p:cNvCxnSpPr/>
          <p:nvPr/>
        </p:nvCxnSpPr>
        <p:spPr>
          <a:xfrm>
            <a:off x="6676567" y="6309134"/>
            <a:ext cx="2622299"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82903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xmlns="" id="{D7D23D87-562A-4EFD-AF3F-509AE3CF3C58}"/>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1" y="0"/>
            <a:ext cx="5519782" cy="6858000"/>
          </a:xfrm>
        </p:spPr>
      </p:pic>
      <p:pic>
        <p:nvPicPr>
          <p:cNvPr id="8" name="Picture 7">
            <a:extLst>
              <a:ext uri="{FF2B5EF4-FFF2-40B4-BE49-F238E27FC236}">
                <a16:creationId xmlns:a16="http://schemas.microsoft.com/office/drawing/2014/main" xmlns="" id="{B4D9CDA0-DAA1-407C-B069-AC0514B1D1D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19782" y="-4191"/>
            <a:ext cx="6672218" cy="6857980"/>
          </a:xfrm>
          <a:prstGeom prst="rect">
            <a:avLst/>
          </a:prstGeom>
        </p:spPr>
      </p:pic>
      <p:sp>
        <p:nvSpPr>
          <p:cNvPr id="10" name="Subtitle 3">
            <a:extLst>
              <a:ext uri="{FF2B5EF4-FFF2-40B4-BE49-F238E27FC236}">
                <a16:creationId xmlns:a16="http://schemas.microsoft.com/office/drawing/2014/main" xmlns="" id="{983B68B0-B821-4EF2-8830-8E0CDF46CDBC}"/>
              </a:ext>
            </a:extLst>
          </p:cNvPr>
          <p:cNvSpPr>
            <a:spLocks noGrp="1"/>
          </p:cNvSpPr>
          <p:nvPr>
            <p:ph type="subTitle" idx="1"/>
          </p:nvPr>
        </p:nvSpPr>
        <p:spPr>
          <a:xfrm>
            <a:off x="300841" y="456001"/>
            <a:ext cx="5328388" cy="1008802"/>
          </a:xfrm>
        </p:spPr>
        <p:txBody>
          <a:bodyPr/>
          <a:lstStyle/>
          <a:p>
            <a:pPr algn="l"/>
            <a:r>
              <a:rPr lang="en-US" sz="3200" b="1" dirty="0"/>
              <a:t>THE HEARING</a:t>
            </a:r>
          </a:p>
        </p:txBody>
      </p:sp>
      <p:sp>
        <p:nvSpPr>
          <p:cNvPr id="13" name="TextBox 12">
            <a:extLst>
              <a:ext uri="{FF2B5EF4-FFF2-40B4-BE49-F238E27FC236}">
                <a16:creationId xmlns:a16="http://schemas.microsoft.com/office/drawing/2014/main" xmlns="" id="{21363A39-DA35-4967-BF43-D5FEA7AB8A09}"/>
              </a:ext>
            </a:extLst>
          </p:cNvPr>
          <p:cNvSpPr txBox="1"/>
          <p:nvPr/>
        </p:nvSpPr>
        <p:spPr>
          <a:xfrm>
            <a:off x="300841" y="1835958"/>
            <a:ext cx="5328388" cy="1015663"/>
          </a:xfrm>
          <a:prstGeom prst="rect">
            <a:avLst/>
          </a:prstGeom>
          <a:noFill/>
        </p:spPr>
        <p:txBody>
          <a:bodyPr wrap="square">
            <a:spAutoFit/>
          </a:bodyPr>
          <a:lstStyle/>
          <a:p>
            <a:pPr marL="342900" indent="-342900">
              <a:spcAft>
                <a:spcPts val="1200"/>
              </a:spcAft>
              <a:buFont typeface="Arial" panose="020B0604020202020204" pitchFamily="34" charset="0"/>
              <a:buChar char="•"/>
            </a:pPr>
            <a:r>
              <a:rPr lang="en-US" sz="2000" dirty="0"/>
              <a:t>Elementary and secondary schools are </a:t>
            </a:r>
            <a:r>
              <a:rPr lang="en-US" sz="2000" u="sng" dirty="0"/>
              <a:t>NOT</a:t>
            </a:r>
            <a:r>
              <a:rPr lang="en-US" sz="2000" dirty="0"/>
              <a:t> required to use hearings (live or otherwise) to adjudicate formal complaints under Title IX. </a:t>
            </a:r>
          </a:p>
        </p:txBody>
      </p:sp>
      <p:pic>
        <p:nvPicPr>
          <p:cNvPr id="3" name="Picture 2" descr="A group of people walking down a street&#10;&#10;Description automatically generated">
            <a:extLst>
              <a:ext uri="{FF2B5EF4-FFF2-40B4-BE49-F238E27FC236}">
                <a16:creationId xmlns:a16="http://schemas.microsoft.com/office/drawing/2014/main" xmlns="" id="{43EB4A66-4C37-47EB-ABF9-8BD77B432EA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 b="-62"/>
          <a:stretch/>
        </p:blipFill>
        <p:spPr>
          <a:xfrm>
            <a:off x="6249469" y="0"/>
            <a:ext cx="5942531" cy="6862190"/>
          </a:xfrm>
          <a:prstGeom prst="rect">
            <a:avLst/>
          </a:prstGeom>
        </p:spPr>
      </p:pic>
      <p:sp>
        <p:nvSpPr>
          <p:cNvPr id="7" name="Oval 5">
            <a:extLst>
              <a:ext uri="{FF2B5EF4-FFF2-40B4-BE49-F238E27FC236}">
                <a16:creationId xmlns:a16="http://schemas.microsoft.com/office/drawing/2014/main" xmlns="" id="{822863C5-ACA6-4460-9351-D8AEC96E38C0}"/>
              </a:ext>
              <a:ext uri="{C183D7F6-B498-43B3-948B-1728B52AA6E4}">
                <adec:decorative xmlns:adec="http://schemas.microsoft.com/office/drawing/2017/decorative" xmlns="" val="1"/>
              </a:ext>
            </a:extLst>
          </p:cNvPr>
          <p:cNvSpPr/>
          <p:nvPr/>
        </p:nvSpPr>
        <p:spPr>
          <a:xfrm>
            <a:off x="11460922" y="6241921"/>
            <a:ext cx="510666" cy="488179"/>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5" descr="Slide number">
            <a:extLst>
              <a:ext uri="{FF2B5EF4-FFF2-40B4-BE49-F238E27FC236}">
                <a16:creationId xmlns:a16="http://schemas.microsoft.com/office/drawing/2014/main" xmlns="" id="{17574519-E4A3-42B5-B88C-A7C0BBFE4F63}"/>
              </a:ext>
              <a:ext uri="{C183D7F6-B498-43B3-948B-1728B52AA6E4}">
                <adec:decorative xmlns:adec="http://schemas.microsoft.com/office/drawing/2017/decorative" xmlns="" val="0"/>
              </a:ext>
            </a:extLst>
          </p:cNvPr>
          <p:cNvSpPr txBox="1">
            <a:spLocks/>
          </p:cNvSpPr>
          <p:nvPr/>
        </p:nvSpPr>
        <p:spPr>
          <a:xfrm>
            <a:off x="11410381" y="6285157"/>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22</a:t>
            </a:fld>
            <a:endParaRPr lang="en-US" sz="1200" dirty="0">
              <a:solidFill>
                <a:schemeClr val="bg1"/>
              </a:solidFill>
            </a:endParaRPr>
          </a:p>
        </p:txBody>
      </p:sp>
      <p:pic>
        <p:nvPicPr>
          <p:cNvPr id="12" name="Picture 3">
            <a:extLst>
              <a:ext uri="{FF2B5EF4-FFF2-40B4-BE49-F238E27FC236}">
                <a16:creationId xmlns:a16="http://schemas.microsoft.com/office/drawing/2014/main" xmlns="" id="{03814586-D5EB-475E-A002-8B4626B86B64}"/>
              </a:ext>
            </a:extLst>
          </p:cNvPr>
          <p:cNvPicPr>
            <a:picLocks noChangeAspect="1"/>
          </p:cNvPicPr>
          <p:nvPr/>
        </p:nvPicPr>
        <p:blipFill>
          <a:blip r:embed="rId5"/>
          <a:stretch>
            <a:fillRect/>
          </a:stretch>
        </p:blipFill>
        <p:spPr>
          <a:xfrm>
            <a:off x="3194262" y="6323625"/>
            <a:ext cx="2962275" cy="438150"/>
          </a:xfrm>
          <a:prstGeom prst="rect">
            <a:avLst/>
          </a:prstGeom>
        </p:spPr>
      </p:pic>
      <p:cxnSp>
        <p:nvCxnSpPr>
          <p:cNvPr id="11" name="Straight Connector 17">
            <a:extLst>
              <a:ext uri="{FF2B5EF4-FFF2-40B4-BE49-F238E27FC236}">
                <a16:creationId xmlns:a16="http://schemas.microsoft.com/office/drawing/2014/main" xmlns="" id="{E2655013-467F-48B4-8B30-13095CE59C6B}"/>
              </a:ext>
            </a:extLst>
          </p:cNvPr>
          <p:cNvCxnSpPr/>
          <p:nvPr/>
        </p:nvCxnSpPr>
        <p:spPr>
          <a:xfrm>
            <a:off x="3630959" y="6359450"/>
            <a:ext cx="2622299"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34196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ubtitle 3">
            <a:extLst>
              <a:ext uri="{FF2B5EF4-FFF2-40B4-BE49-F238E27FC236}">
                <a16:creationId xmlns:a16="http://schemas.microsoft.com/office/drawing/2014/main" xmlns="" id="{98EE6AD9-D507-465A-A12F-2D4B52339854}"/>
              </a:ext>
            </a:extLst>
          </p:cNvPr>
          <p:cNvSpPr>
            <a:spLocks noGrp="1"/>
          </p:cNvSpPr>
          <p:nvPr>
            <p:ph type="subTitle" idx="1"/>
          </p:nvPr>
        </p:nvSpPr>
        <p:spPr>
          <a:xfrm>
            <a:off x="6198919" y="343604"/>
            <a:ext cx="5328389" cy="1008802"/>
          </a:xfrm>
        </p:spPr>
        <p:txBody>
          <a:bodyPr/>
          <a:lstStyle/>
          <a:p>
            <a:pPr algn="l"/>
            <a:r>
              <a:rPr lang="en-US" sz="3200" b="1" dirty="0"/>
              <a:t>TECHNOLOGY TO BE USED AT A LIVE HEARING</a:t>
            </a:r>
          </a:p>
        </p:txBody>
      </p:sp>
      <p:sp>
        <p:nvSpPr>
          <p:cNvPr id="10" name="TextBox 12">
            <a:extLst>
              <a:ext uri="{FF2B5EF4-FFF2-40B4-BE49-F238E27FC236}">
                <a16:creationId xmlns:a16="http://schemas.microsoft.com/office/drawing/2014/main" xmlns="" id="{94008B3E-E03D-419F-B8D8-0BAFEF781FCD}"/>
              </a:ext>
            </a:extLst>
          </p:cNvPr>
          <p:cNvSpPr txBox="1"/>
          <p:nvPr/>
        </p:nvSpPr>
        <p:spPr>
          <a:xfrm>
            <a:off x="6241281" y="1871205"/>
            <a:ext cx="5328388" cy="1323439"/>
          </a:xfrm>
          <a:prstGeom prst="rect">
            <a:avLst/>
          </a:prstGeom>
          <a:noFill/>
        </p:spPr>
        <p:txBody>
          <a:bodyPr wrap="square">
            <a:spAutoFit/>
          </a:bodyPr>
          <a:lstStyle/>
          <a:p>
            <a:pPr marL="342900" indent="-342900">
              <a:buFont typeface="Arial" panose="020B0604020202020204" pitchFamily="34" charset="0"/>
              <a:buChar char="•"/>
            </a:pPr>
            <a:r>
              <a:rPr lang="en-US" sz="2000" dirty="0"/>
              <a:t>Any technology used must permit the parties to both see and hear each other.  Consequently, a telephone hearing (without video) would be insufficient. </a:t>
            </a:r>
          </a:p>
        </p:txBody>
      </p:sp>
      <p:pic>
        <p:nvPicPr>
          <p:cNvPr id="3" name="Picture 2" descr="A desk with a computer sitting on top of a wooden table&#10;&#10;Description automatically generated">
            <a:extLst>
              <a:ext uri="{FF2B5EF4-FFF2-40B4-BE49-F238E27FC236}">
                <a16:creationId xmlns:a16="http://schemas.microsoft.com/office/drawing/2014/main" xmlns="" id="{7EF28FA4-8B31-4F0B-A0EF-51FD44C19D19}"/>
              </a:ext>
            </a:extLst>
          </p:cNvPr>
          <p:cNvPicPr>
            <a:picLocks noChangeAspect="1"/>
          </p:cNvPicPr>
          <p:nvPr/>
        </p:nvPicPr>
        <p:blipFill rotWithShape="1">
          <a:blip r:embed="rId2" cstate="screen">
            <a:alphaModFix amt="88000"/>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a:stretch/>
        </p:blipFill>
        <p:spPr>
          <a:xfrm>
            <a:off x="0" y="0"/>
            <a:ext cx="5943601" cy="6858000"/>
          </a:xfrm>
          <a:prstGeom prst="rect">
            <a:avLst/>
          </a:prstGeom>
        </p:spPr>
      </p:pic>
      <p:sp>
        <p:nvSpPr>
          <p:cNvPr id="5" name="Oval 5">
            <a:extLst>
              <a:ext uri="{FF2B5EF4-FFF2-40B4-BE49-F238E27FC236}">
                <a16:creationId xmlns:a16="http://schemas.microsoft.com/office/drawing/2014/main" xmlns="" id="{FED9F418-326D-4ED1-BFE0-D0111C20B4CE}"/>
              </a:ext>
              <a:ext uri="{C183D7F6-B498-43B3-948B-1728B52AA6E4}">
                <adec:decorative xmlns:adec="http://schemas.microsoft.com/office/drawing/2017/decorative" xmlns="" val="1"/>
              </a:ext>
            </a:extLst>
          </p:cNvPr>
          <p:cNvSpPr/>
          <p:nvPr/>
        </p:nvSpPr>
        <p:spPr>
          <a:xfrm>
            <a:off x="11460922" y="6241921"/>
            <a:ext cx="510666" cy="488179"/>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descr="Slide number">
            <a:extLst>
              <a:ext uri="{FF2B5EF4-FFF2-40B4-BE49-F238E27FC236}">
                <a16:creationId xmlns:a16="http://schemas.microsoft.com/office/drawing/2014/main" xmlns="" id="{0A707A6D-79DD-4B1D-98C5-FAAB3802EDD2}"/>
              </a:ext>
              <a:ext uri="{C183D7F6-B498-43B3-948B-1728B52AA6E4}">
                <adec:decorative xmlns:adec="http://schemas.microsoft.com/office/drawing/2017/decorative" xmlns="" val="0"/>
              </a:ext>
            </a:extLst>
          </p:cNvPr>
          <p:cNvSpPr txBox="1">
            <a:spLocks/>
          </p:cNvSpPr>
          <p:nvPr/>
        </p:nvSpPr>
        <p:spPr>
          <a:xfrm>
            <a:off x="11410381" y="6285157"/>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23</a:t>
            </a:fld>
            <a:endParaRPr lang="en-US" sz="1200" dirty="0">
              <a:solidFill>
                <a:schemeClr val="bg1"/>
              </a:solidFill>
            </a:endParaRPr>
          </a:p>
        </p:txBody>
      </p:sp>
      <p:pic>
        <p:nvPicPr>
          <p:cNvPr id="8" name="Picture 3">
            <a:extLst>
              <a:ext uri="{FF2B5EF4-FFF2-40B4-BE49-F238E27FC236}">
                <a16:creationId xmlns:a16="http://schemas.microsoft.com/office/drawing/2014/main" xmlns="" id="{EB6F3771-CC85-470F-B818-20AE2FC420AF}"/>
              </a:ext>
            </a:extLst>
          </p:cNvPr>
          <p:cNvPicPr>
            <a:picLocks noChangeAspect="1"/>
          </p:cNvPicPr>
          <p:nvPr/>
        </p:nvPicPr>
        <p:blipFill>
          <a:blip r:embed="rId4"/>
          <a:stretch>
            <a:fillRect/>
          </a:stretch>
        </p:blipFill>
        <p:spPr>
          <a:xfrm>
            <a:off x="6145440" y="6335957"/>
            <a:ext cx="2962275" cy="438150"/>
          </a:xfrm>
          <a:prstGeom prst="rect">
            <a:avLst/>
          </a:prstGeom>
        </p:spPr>
      </p:pic>
      <p:cxnSp>
        <p:nvCxnSpPr>
          <p:cNvPr id="9" name="Straight Connector 17">
            <a:extLst>
              <a:ext uri="{FF2B5EF4-FFF2-40B4-BE49-F238E27FC236}">
                <a16:creationId xmlns:a16="http://schemas.microsoft.com/office/drawing/2014/main" xmlns="" id="{94F1299E-2499-4315-B92A-3FBD9422B419}"/>
              </a:ext>
            </a:extLst>
          </p:cNvPr>
          <p:cNvCxnSpPr/>
          <p:nvPr/>
        </p:nvCxnSpPr>
        <p:spPr>
          <a:xfrm>
            <a:off x="5941292" y="6328181"/>
            <a:ext cx="2622299"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45615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xmlns="" id="{7A41BD64-C60E-4985-913C-999E9EAB8848}"/>
              </a:ext>
            </a:extLst>
          </p:cNvPr>
          <p:cNvSpPr>
            <a:spLocks noGrp="1"/>
          </p:cNvSpPr>
          <p:nvPr>
            <p:ph type="ctrTitle"/>
          </p:nvPr>
        </p:nvSpPr>
        <p:spPr>
          <a:xfrm>
            <a:off x="7274144" y="0"/>
            <a:ext cx="4613056" cy="3611880"/>
          </a:xfrm>
        </p:spPr>
        <p:txBody>
          <a:bodyPr/>
          <a:lstStyle/>
          <a:p>
            <a:r>
              <a:rPr lang="en-US" dirty="0"/>
              <a:t>ISSUES OF RELEVANCE</a:t>
            </a:r>
          </a:p>
        </p:txBody>
      </p:sp>
      <p:pic>
        <p:nvPicPr>
          <p:cNvPr id="5" name="Picture 4" descr="A close up of a person&#10;&#10;Description automatically generated">
            <a:extLst>
              <a:ext uri="{FF2B5EF4-FFF2-40B4-BE49-F238E27FC236}">
                <a16:creationId xmlns:a16="http://schemas.microsoft.com/office/drawing/2014/main" xmlns="" id="{06106E33-B6D9-4F12-8C36-EA477FC44607}"/>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11911"/>
            <a:ext cx="6666789" cy="6858000"/>
          </a:xfrm>
          <a:prstGeom prst="rect">
            <a:avLst/>
          </a:prstGeom>
        </p:spPr>
      </p:pic>
      <p:sp>
        <p:nvSpPr>
          <p:cNvPr id="4" name="Oval 5">
            <a:extLst>
              <a:ext uri="{FF2B5EF4-FFF2-40B4-BE49-F238E27FC236}">
                <a16:creationId xmlns:a16="http://schemas.microsoft.com/office/drawing/2014/main" xmlns="" id="{77F9BDCD-08B2-4C77-9963-5051FE11B424}"/>
              </a:ext>
              <a:ext uri="{C183D7F6-B498-43B3-948B-1728B52AA6E4}">
                <adec:decorative xmlns:adec="http://schemas.microsoft.com/office/drawing/2017/decorative" xmlns="" val="1"/>
              </a:ext>
            </a:extLst>
          </p:cNvPr>
          <p:cNvSpPr/>
          <p:nvPr/>
        </p:nvSpPr>
        <p:spPr>
          <a:xfrm>
            <a:off x="11460922" y="6241921"/>
            <a:ext cx="510666" cy="488179"/>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descr="Slide number">
            <a:extLst>
              <a:ext uri="{FF2B5EF4-FFF2-40B4-BE49-F238E27FC236}">
                <a16:creationId xmlns:a16="http://schemas.microsoft.com/office/drawing/2014/main" xmlns="" id="{A8778296-5B1F-4060-AED9-5D1CCFDA26FE}"/>
              </a:ext>
              <a:ext uri="{C183D7F6-B498-43B3-948B-1728B52AA6E4}">
                <adec:decorative xmlns:adec="http://schemas.microsoft.com/office/drawing/2017/decorative" xmlns="" val="0"/>
              </a:ext>
            </a:extLst>
          </p:cNvPr>
          <p:cNvSpPr txBox="1">
            <a:spLocks/>
          </p:cNvSpPr>
          <p:nvPr/>
        </p:nvSpPr>
        <p:spPr>
          <a:xfrm>
            <a:off x="11410381" y="6285157"/>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24</a:t>
            </a:fld>
            <a:endParaRPr lang="en-US" sz="1200" dirty="0">
              <a:solidFill>
                <a:schemeClr val="bg1"/>
              </a:solidFill>
            </a:endParaRPr>
          </a:p>
        </p:txBody>
      </p:sp>
      <p:pic>
        <p:nvPicPr>
          <p:cNvPr id="9" name="Picture 3">
            <a:extLst>
              <a:ext uri="{FF2B5EF4-FFF2-40B4-BE49-F238E27FC236}">
                <a16:creationId xmlns:a16="http://schemas.microsoft.com/office/drawing/2014/main" xmlns="" id="{606A0824-AE9B-421B-A31C-705554C0E923}"/>
              </a:ext>
            </a:extLst>
          </p:cNvPr>
          <p:cNvPicPr>
            <a:picLocks noChangeAspect="1"/>
          </p:cNvPicPr>
          <p:nvPr/>
        </p:nvPicPr>
        <p:blipFill>
          <a:blip r:embed="rId4"/>
          <a:stretch>
            <a:fillRect/>
          </a:stretch>
        </p:blipFill>
        <p:spPr>
          <a:xfrm>
            <a:off x="6992239" y="6327975"/>
            <a:ext cx="2962275" cy="438150"/>
          </a:xfrm>
          <a:prstGeom prst="rect">
            <a:avLst/>
          </a:prstGeom>
        </p:spPr>
      </p:pic>
      <p:cxnSp>
        <p:nvCxnSpPr>
          <p:cNvPr id="7" name="Straight Connector 17">
            <a:extLst>
              <a:ext uri="{FF2B5EF4-FFF2-40B4-BE49-F238E27FC236}">
                <a16:creationId xmlns:a16="http://schemas.microsoft.com/office/drawing/2014/main" xmlns="" id="{42FA5732-31D6-4384-95ED-061095099561}"/>
              </a:ext>
            </a:extLst>
          </p:cNvPr>
          <p:cNvCxnSpPr/>
          <p:nvPr/>
        </p:nvCxnSpPr>
        <p:spPr>
          <a:xfrm>
            <a:off x="6668178" y="6309134"/>
            <a:ext cx="2622299"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0685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xmlns="" id="{D7D23D87-562A-4EFD-AF3F-509AE3CF3C58}"/>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1" y="0"/>
            <a:ext cx="5519782" cy="6858000"/>
          </a:xfrm>
        </p:spPr>
      </p:pic>
      <p:pic>
        <p:nvPicPr>
          <p:cNvPr id="8" name="Picture 7">
            <a:extLst>
              <a:ext uri="{FF2B5EF4-FFF2-40B4-BE49-F238E27FC236}">
                <a16:creationId xmlns:a16="http://schemas.microsoft.com/office/drawing/2014/main" xmlns="" id="{B4D9CDA0-DAA1-407C-B069-AC0514B1D1D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19782" y="-4191"/>
            <a:ext cx="6672218" cy="6857980"/>
          </a:xfrm>
          <a:prstGeom prst="rect">
            <a:avLst/>
          </a:prstGeom>
        </p:spPr>
      </p:pic>
      <p:sp>
        <p:nvSpPr>
          <p:cNvPr id="10" name="Subtitle 3">
            <a:extLst>
              <a:ext uri="{FF2B5EF4-FFF2-40B4-BE49-F238E27FC236}">
                <a16:creationId xmlns:a16="http://schemas.microsoft.com/office/drawing/2014/main" xmlns="" id="{983B68B0-B821-4EF2-8830-8E0CDF46CDBC}"/>
              </a:ext>
            </a:extLst>
          </p:cNvPr>
          <p:cNvSpPr>
            <a:spLocks noGrp="1"/>
          </p:cNvSpPr>
          <p:nvPr>
            <p:ph type="subTitle" idx="1"/>
          </p:nvPr>
        </p:nvSpPr>
        <p:spPr>
          <a:xfrm>
            <a:off x="300841" y="456001"/>
            <a:ext cx="5328388" cy="1008802"/>
          </a:xfrm>
        </p:spPr>
        <p:txBody>
          <a:bodyPr/>
          <a:lstStyle/>
          <a:p>
            <a:pPr algn="l"/>
            <a:r>
              <a:rPr lang="en-US" sz="3200" b="1" dirty="0"/>
              <a:t>ISSUES OF RELEVANCE</a:t>
            </a:r>
          </a:p>
        </p:txBody>
      </p:sp>
      <p:sp>
        <p:nvSpPr>
          <p:cNvPr id="13" name="TextBox 12">
            <a:extLst>
              <a:ext uri="{FF2B5EF4-FFF2-40B4-BE49-F238E27FC236}">
                <a16:creationId xmlns:a16="http://schemas.microsoft.com/office/drawing/2014/main" xmlns="" id="{21363A39-DA35-4967-BF43-D5FEA7AB8A09}"/>
              </a:ext>
            </a:extLst>
          </p:cNvPr>
          <p:cNvSpPr txBox="1"/>
          <p:nvPr/>
        </p:nvSpPr>
        <p:spPr>
          <a:xfrm>
            <a:off x="300840" y="1220725"/>
            <a:ext cx="5779273" cy="1938992"/>
          </a:xfrm>
          <a:prstGeom prst="rect">
            <a:avLst/>
          </a:prstGeom>
          <a:noFill/>
        </p:spPr>
        <p:txBody>
          <a:bodyPr wrap="square">
            <a:spAutoFit/>
          </a:bodyPr>
          <a:lstStyle/>
          <a:p>
            <a:pPr marL="342900" indent="-342900">
              <a:spcAft>
                <a:spcPts val="1200"/>
              </a:spcAft>
              <a:buFont typeface="Arial" panose="020B0604020202020204" pitchFamily="34" charset="0"/>
              <a:buChar char="•"/>
            </a:pPr>
            <a:r>
              <a:rPr lang="en-US" sz="2000" dirty="0"/>
              <a:t>School districts must afford each party the opportunity to submit written, relevant questions that a party wants asked of any party or witness, and must provide each party with the answers, and allow for additional, limited follow-up questions from each party. </a:t>
            </a:r>
          </a:p>
        </p:txBody>
      </p:sp>
      <p:pic>
        <p:nvPicPr>
          <p:cNvPr id="7" name="Picture 6" descr="A person standing in front of a body of water&#10;&#10;Description automatically generated">
            <a:extLst>
              <a:ext uri="{FF2B5EF4-FFF2-40B4-BE49-F238E27FC236}">
                <a16:creationId xmlns:a16="http://schemas.microsoft.com/office/drawing/2014/main" xmlns="" id="{9F7F6E92-17DC-4E7B-9A10-F9BC1BE900C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85431" y="-4210"/>
            <a:ext cx="5943600" cy="6858000"/>
          </a:xfrm>
          <a:prstGeom prst="rect">
            <a:avLst/>
          </a:prstGeom>
        </p:spPr>
      </p:pic>
      <p:sp>
        <p:nvSpPr>
          <p:cNvPr id="11" name="TextBox 10">
            <a:extLst>
              <a:ext uri="{FF2B5EF4-FFF2-40B4-BE49-F238E27FC236}">
                <a16:creationId xmlns:a16="http://schemas.microsoft.com/office/drawing/2014/main" xmlns="" id="{66B4EBBD-70BE-4A96-8DEE-8C5C7AE5E324}"/>
              </a:ext>
            </a:extLst>
          </p:cNvPr>
          <p:cNvSpPr txBox="1"/>
          <p:nvPr/>
        </p:nvSpPr>
        <p:spPr>
          <a:xfrm>
            <a:off x="300840" y="3403795"/>
            <a:ext cx="5779273" cy="1938992"/>
          </a:xfrm>
          <a:prstGeom prst="rect">
            <a:avLst/>
          </a:prstGeom>
          <a:noFill/>
        </p:spPr>
        <p:txBody>
          <a:bodyPr wrap="square">
            <a:spAutoFit/>
          </a:bodyPr>
          <a:lstStyle/>
          <a:p>
            <a:pPr marL="285750" indent="-285750">
              <a:buFont typeface="Arial" panose="020B0604020202020204" pitchFamily="34" charset="0"/>
              <a:buChar char="•"/>
            </a:pPr>
            <a:r>
              <a:rPr lang="en-US" sz="2000" dirty="0"/>
              <a:t>Questions and evidence about the complainant’s sexual predisposition or prior sexual behavior are not relevant, unless offered to prove that someone other than the respondent committed the conduct alleged by the complainant or are offered to prove consent. </a:t>
            </a:r>
          </a:p>
        </p:txBody>
      </p:sp>
      <p:sp>
        <p:nvSpPr>
          <p:cNvPr id="12" name="Oval 5">
            <a:extLst>
              <a:ext uri="{FF2B5EF4-FFF2-40B4-BE49-F238E27FC236}">
                <a16:creationId xmlns:a16="http://schemas.microsoft.com/office/drawing/2014/main" xmlns="" id="{6A5AD3E3-4C00-4D22-AFA5-CE19541F6DE9}"/>
              </a:ext>
              <a:ext uri="{C183D7F6-B498-43B3-948B-1728B52AA6E4}">
                <adec:decorative xmlns:adec="http://schemas.microsoft.com/office/drawing/2017/decorative" xmlns="" val="1"/>
              </a:ext>
            </a:extLst>
          </p:cNvPr>
          <p:cNvSpPr/>
          <p:nvPr/>
        </p:nvSpPr>
        <p:spPr>
          <a:xfrm>
            <a:off x="11460922" y="6241921"/>
            <a:ext cx="510666" cy="488179"/>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Slide Number Placeholder 5" descr="Slide number">
            <a:extLst>
              <a:ext uri="{FF2B5EF4-FFF2-40B4-BE49-F238E27FC236}">
                <a16:creationId xmlns:a16="http://schemas.microsoft.com/office/drawing/2014/main" xmlns="" id="{E2B57057-D253-4FAD-B4D9-22387855F531}"/>
              </a:ext>
              <a:ext uri="{C183D7F6-B498-43B3-948B-1728B52AA6E4}">
                <adec:decorative xmlns:adec="http://schemas.microsoft.com/office/drawing/2017/decorative" xmlns="" val="0"/>
              </a:ext>
            </a:extLst>
          </p:cNvPr>
          <p:cNvSpPr txBox="1">
            <a:spLocks/>
          </p:cNvSpPr>
          <p:nvPr/>
        </p:nvSpPr>
        <p:spPr>
          <a:xfrm>
            <a:off x="11410381" y="6285157"/>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25</a:t>
            </a:fld>
            <a:endParaRPr lang="en-US" sz="1200" dirty="0">
              <a:solidFill>
                <a:schemeClr val="bg1"/>
              </a:solidFill>
            </a:endParaRPr>
          </a:p>
        </p:txBody>
      </p:sp>
      <p:pic>
        <p:nvPicPr>
          <p:cNvPr id="16" name="Picture 3">
            <a:extLst>
              <a:ext uri="{FF2B5EF4-FFF2-40B4-BE49-F238E27FC236}">
                <a16:creationId xmlns:a16="http://schemas.microsoft.com/office/drawing/2014/main" xmlns="" id="{4108348E-2333-465C-97F2-6C5D0F37E9E6}"/>
              </a:ext>
            </a:extLst>
          </p:cNvPr>
          <p:cNvPicPr>
            <a:picLocks noChangeAspect="1"/>
          </p:cNvPicPr>
          <p:nvPr/>
        </p:nvPicPr>
        <p:blipFill>
          <a:blip r:embed="rId5"/>
          <a:stretch>
            <a:fillRect/>
          </a:stretch>
        </p:blipFill>
        <p:spPr>
          <a:xfrm>
            <a:off x="3194262" y="6323625"/>
            <a:ext cx="2962275" cy="438150"/>
          </a:xfrm>
          <a:prstGeom prst="rect">
            <a:avLst/>
          </a:prstGeom>
        </p:spPr>
      </p:pic>
      <p:cxnSp>
        <p:nvCxnSpPr>
          <p:cNvPr id="15" name="Straight Connector 17">
            <a:extLst>
              <a:ext uri="{FF2B5EF4-FFF2-40B4-BE49-F238E27FC236}">
                <a16:creationId xmlns:a16="http://schemas.microsoft.com/office/drawing/2014/main" xmlns="" id="{EC238C25-663B-4A05-89E5-24DA20C35B47}"/>
              </a:ext>
            </a:extLst>
          </p:cNvPr>
          <p:cNvCxnSpPr/>
          <p:nvPr/>
        </p:nvCxnSpPr>
        <p:spPr>
          <a:xfrm>
            <a:off x="3756794" y="6359450"/>
            <a:ext cx="2622299"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70957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ubtitle 3">
            <a:extLst>
              <a:ext uri="{FF2B5EF4-FFF2-40B4-BE49-F238E27FC236}">
                <a16:creationId xmlns:a16="http://schemas.microsoft.com/office/drawing/2014/main" xmlns="" id="{98EE6AD9-D507-465A-A12F-2D4B52339854}"/>
              </a:ext>
            </a:extLst>
          </p:cNvPr>
          <p:cNvSpPr>
            <a:spLocks noGrp="1"/>
          </p:cNvSpPr>
          <p:nvPr>
            <p:ph type="subTitle" idx="1"/>
          </p:nvPr>
        </p:nvSpPr>
        <p:spPr>
          <a:xfrm>
            <a:off x="6198919" y="387185"/>
            <a:ext cx="5993081" cy="1008802"/>
          </a:xfrm>
        </p:spPr>
        <p:txBody>
          <a:bodyPr/>
          <a:lstStyle/>
          <a:p>
            <a:pPr algn="l"/>
            <a:r>
              <a:rPr lang="en-US" sz="3200" b="1" dirty="0"/>
              <a:t>ISSUES OF RELEVANCE cont…</a:t>
            </a:r>
            <a:endParaRPr lang="en-US" b="1" dirty="0"/>
          </a:p>
        </p:txBody>
      </p:sp>
      <p:sp>
        <p:nvSpPr>
          <p:cNvPr id="10" name="TextBox 12">
            <a:extLst>
              <a:ext uri="{FF2B5EF4-FFF2-40B4-BE49-F238E27FC236}">
                <a16:creationId xmlns:a16="http://schemas.microsoft.com/office/drawing/2014/main" xmlns="" id="{94008B3E-E03D-419F-B8D8-0BAFEF781FCD}"/>
              </a:ext>
            </a:extLst>
          </p:cNvPr>
          <p:cNvSpPr txBox="1"/>
          <p:nvPr/>
        </p:nvSpPr>
        <p:spPr>
          <a:xfrm>
            <a:off x="6145440" y="1306742"/>
            <a:ext cx="5723187" cy="2246769"/>
          </a:xfrm>
          <a:prstGeom prst="rect">
            <a:avLst/>
          </a:prstGeom>
          <a:noFill/>
        </p:spPr>
        <p:txBody>
          <a:bodyPr wrap="square">
            <a:spAutoFit/>
          </a:bodyPr>
          <a:lstStyle/>
          <a:p>
            <a:pPr marL="342900" indent="-342900">
              <a:buFont typeface="Arial" panose="020B0604020202020204" pitchFamily="34" charset="0"/>
              <a:buChar char="•"/>
            </a:pPr>
            <a:r>
              <a:rPr lang="en-US" sz="2000" dirty="0"/>
              <a:t>The school district cannot access, consider, disclose, or otherwise use a party’s records that are made or maintained by a physician, psychiatrist, psychologist, or other recognized professional or paraprofessional unless the school district obtains that party’s voluntary, written consent. </a:t>
            </a:r>
          </a:p>
        </p:txBody>
      </p:sp>
      <p:pic>
        <p:nvPicPr>
          <p:cNvPr id="4" name="Picture 3" descr="A close up of a device&#10;&#10;Description automatically generated">
            <a:extLst>
              <a:ext uri="{FF2B5EF4-FFF2-40B4-BE49-F238E27FC236}">
                <a16:creationId xmlns:a16="http://schemas.microsoft.com/office/drawing/2014/main" xmlns="" id="{6CFAC9B3-91E1-4A40-9FE1-DBB2B67E89D3}"/>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a:stretch/>
        </p:blipFill>
        <p:spPr>
          <a:xfrm>
            <a:off x="0" y="0"/>
            <a:ext cx="5943601" cy="6858000"/>
          </a:xfrm>
          <a:prstGeom prst="rect">
            <a:avLst/>
          </a:prstGeom>
        </p:spPr>
      </p:pic>
      <p:sp>
        <p:nvSpPr>
          <p:cNvPr id="7" name="TextBox 6">
            <a:extLst>
              <a:ext uri="{FF2B5EF4-FFF2-40B4-BE49-F238E27FC236}">
                <a16:creationId xmlns:a16="http://schemas.microsoft.com/office/drawing/2014/main" xmlns="" id="{57970777-3C80-43B9-846A-3019D51A6B8F}"/>
              </a:ext>
            </a:extLst>
          </p:cNvPr>
          <p:cNvSpPr txBox="1"/>
          <p:nvPr/>
        </p:nvSpPr>
        <p:spPr>
          <a:xfrm>
            <a:off x="6246121" y="3949838"/>
            <a:ext cx="5723187" cy="1938992"/>
          </a:xfrm>
          <a:prstGeom prst="rect">
            <a:avLst/>
          </a:prstGeom>
          <a:noFill/>
        </p:spPr>
        <p:txBody>
          <a:bodyPr wrap="square">
            <a:spAutoFit/>
          </a:bodyPr>
          <a:lstStyle/>
          <a:p>
            <a:pPr marL="285750" indent="-285750">
              <a:buFont typeface="Arial" panose="020B0604020202020204" pitchFamily="34" charset="0"/>
              <a:buChar char="•"/>
            </a:pPr>
            <a:r>
              <a:rPr lang="en-US" sz="2000" dirty="0"/>
              <a:t>The school district may not allow, rely upon, or otherwise use questions or evidence that constitute, or seek disclosure of, information protected under a legally recognized privilege, unless the person holding such privilege has waived the privilege. </a:t>
            </a:r>
          </a:p>
        </p:txBody>
      </p:sp>
      <p:sp>
        <p:nvSpPr>
          <p:cNvPr id="8" name="Oval 5">
            <a:extLst>
              <a:ext uri="{FF2B5EF4-FFF2-40B4-BE49-F238E27FC236}">
                <a16:creationId xmlns:a16="http://schemas.microsoft.com/office/drawing/2014/main" xmlns="" id="{254220EF-E5FE-4002-B6DC-FC6D91DC8CA8}"/>
              </a:ext>
              <a:ext uri="{C183D7F6-B498-43B3-948B-1728B52AA6E4}">
                <adec:decorative xmlns:adec="http://schemas.microsoft.com/office/drawing/2017/decorative" xmlns="" val="1"/>
              </a:ext>
            </a:extLst>
          </p:cNvPr>
          <p:cNvSpPr/>
          <p:nvPr/>
        </p:nvSpPr>
        <p:spPr>
          <a:xfrm>
            <a:off x="11460922" y="6241921"/>
            <a:ext cx="510666" cy="488179"/>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5" descr="Slide number">
            <a:extLst>
              <a:ext uri="{FF2B5EF4-FFF2-40B4-BE49-F238E27FC236}">
                <a16:creationId xmlns:a16="http://schemas.microsoft.com/office/drawing/2014/main" xmlns="" id="{87BFD7C4-F53A-49DD-8CF2-3435C6E63379}"/>
              </a:ext>
              <a:ext uri="{C183D7F6-B498-43B3-948B-1728B52AA6E4}">
                <adec:decorative xmlns:adec="http://schemas.microsoft.com/office/drawing/2017/decorative" xmlns="" val="0"/>
              </a:ext>
            </a:extLst>
          </p:cNvPr>
          <p:cNvSpPr txBox="1">
            <a:spLocks/>
          </p:cNvSpPr>
          <p:nvPr/>
        </p:nvSpPr>
        <p:spPr>
          <a:xfrm>
            <a:off x="11410381" y="6285157"/>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26</a:t>
            </a:fld>
            <a:endParaRPr lang="en-US" sz="1200" dirty="0">
              <a:solidFill>
                <a:schemeClr val="bg1"/>
              </a:solidFill>
            </a:endParaRPr>
          </a:p>
        </p:txBody>
      </p:sp>
      <p:pic>
        <p:nvPicPr>
          <p:cNvPr id="12" name="Picture 3">
            <a:extLst>
              <a:ext uri="{FF2B5EF4-FFF2-40B4-BE49-F238E27FC236}">
                <a16:creationId xmlns:a16="http://schemas.microsoft.com/office/drawing/2014/main" xmlns="" id="{82CA02E2-EBF5-4E34-A80C-718952425FA0}"/>
              </a:ext>
            </a:extLst>
          </p:cNvPr>
          <p:cNvPicPr>
            <a:picLocks noChangeAspect="1"/>
          </p:cNvPicPr>
          <p:nvPr/>
        </p:nvPicPr>
        <p:blipFill>
          <a:blip r:embed="rId4"/>
          <a:stretch>
            <a:fillRect/>
          </a:stretch>
        </p:blipFill>
        <p:spPr>
          <a:xfrm>
            <a:off x="6145440" y="6335957"/>
            <a:ext cx="2962275" cy="438150"/>
          </a:xfrm>
          <a:prstGeom prst="rect">
            <a:avLst/>
          </a:prstGeom>
        </p:spPr>
      </p:pic>
      <p:cxnSp>
        <p:nvCxnSpPr>
          <p:cNvPr id="11" name="Straight Connector 17">
            <a:extLst>
              <a:ext uri="{FF2B5EF4-FFF2-40B4-BE49-F238E27FC236}">
                <a16:creationId xmlns:a16="http://schemas.microsoft.com/office/drawing/2014/main" xmlns="" id="{6B0B8564-F93B-4DE5-9943-DF233B77D28A}"/>
              </a:ext>
            </a:extLst>
          </p:cNvPr>
          <p:cNvCxnSpPr/>
          <p:nvPr/>
        </p:nvCxnSpPr>
        <p:spPr>
          <a:xfrm>
            <a:off x="5941292" y="6328181"/>
            <a:ext cx="2622299"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36731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xmlns="" id="{7A41BD64-C60E-4985-913C-999E9EAB8848}"/>
              </a:ext>
            </a:extLst>
          </p:cNvPr>
          <p:cNvSpPr>
            <a:spLocks noGrp="1"/>
          </p:cNvSpPr>
          <p:nvPr>
            <p:ph type="ctrTitle"/>
          </p:nvPr>
        </p:nvSpPr>
        <p:spPr>
          <a:xfrm>
            <a:off x="7274144" y="0"/>
            <a:ext cx="4613056" cy="3611880"/>
          </a:xfrm>
        </p:spPr>
        <p:txBody>
          <a:bodyPr/>
          <a:lstStyle/>
          <a:p>
            <a:r>
              <a:rPr lang="en-US" dirty="0"/>
              <a:t>FINAL DETERMINATION</a:t>
            </a:r>
          </a:p>
        </p:txBody>
      </p:sp>
      <p:sp>
        <p:nvSpPr>
          <p:cNvPr id="6" name="Oval 5">
            <a:extLst>
              <a:ext uri="{FF2B5EF4-FFF2-40B4-BE49-F238E27FC236}">
                <a16:creationId xmlns:a16="http://schemas.microsoft.com/office/drawing/2014/main" xmlns="" id="{6ECC3195-332C-413C-AC5E-A2E7D98AD159}"/>
              </a:ext>
              <a:ext uri="{C183D7F6-B498-43B3-948B-1728B52AA6E4}">
                <adec:decorative xmlns:adec="http://schemas.microsoft.com/office/drawing/2017/decorative" xmlns="" val="1"/>
              </a:ext>
            </a:extLst>
          </p:cNvPr>
          <p:cNvSpPr/>
          <p:nvPr/>
        </p:nvSpPr>
        <p:spPr>
          <a:xfrm>
            <a:off x="11460922" y="6241921"/>
            <a:ext cx="510666" cy="488179"/>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5" descr="Slide number">
            <a:extLst>
              <a:ext uri="{FF2B5EF4-FFF2-40B4-BE49-F238E27FC236}">
                <a16:creationId xmlns:a16="http://schemas.microsoft.com/office/drawing/2014/main" xmlns="" id="{2C3C5019-D7D5-4958-A8C5-87F04BCED1C2}"/>
              </a:ext>
              <a:ext uri="{C183D7F6-B498-43B3-948B-1728B52AA6E4}">
                <adec:decorative xmlns:adec="http://schemas.microsoft.com/office/drawing/2017/decorative" xmlns="" val="0"/>
              </a:ext>
            </a:extLst>
          </p:cNvPr>
          <p:cNvSpPr txBox="1">
            <a:spLocks/>
          </p:cNvSpPr>
          <p:nvPr/>
        </p:nvSpPr>
        <p:spPr>
          <a:xfrm>
            <a:off x="11410381" y="6285157"/>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27</a:t>
            </a:fld>
            <a:endParaRPr lang="en-US" sz="1200" dirty="0">
              <a:solidFill>
                <a:schemeClr val="bg1"/>
              </a:solidFill>
            </a:endParaRPr>
          </a:p>
        </p:txBody>
      </p:sp>
      <p:pic>
        <p:nvPicPr>
          <p:cNvPr id="11" name="Picture 3">
            <a:extLst>
              <a:ext uri="{FF2B5EF4-FFF2-40B4-BE49-F238E27FC236}">
                <a16:creationId xmlns:a16="http://schemas.microsoft.com/office/drawing/2014/main" xmlns="" id="{D2A137D2-DF42-492F-B70D-9BA716568E3F}"/>
              </a:ext>
            </a:extLst>
          </p:cNvPr>
          <p:cNvPicPr>
            <a:picLocks noChangeAspect="1"/>
          </p:cNvPicPr>
          <p:nvPr/>
        </p:nvPicPr>
        <p:blipFill>
          <a:blip r:embed="rId2"/>
          <a:stretch>
            <a:fillRect/>
          </a:stretch>
        </p:blipFill>
        <p:spPr>
          <a:xfrm>
            <a:off x="6992239" y="6327975"/>
            <a:ext cx="2962275" cy="438150"/>
          </a:xfrm>
          <a:prstGeom prst="rect">
            <a:avLst/>
          </a:prstGeom>
        </p:spPr>
      </p:pic>
      <p:cxnSp>
        <p:nvCxnSpPr>
          <p:cNvPr id="9" name="Straight Connector 17">
            <a:extLst>
              <a:ext uri="{FF2B5EF4-FFF2-40B4-BE49-F238E27FC236}">
                <a16:creationId xmlns:a16="http://schemas.microsoft.com/office/drawing/2014/main" xmlns="" id="{1477D22A-CD32-4FEC-BCFD-2EF9BC48960B}"/>
              </a:ext>
            </a:extLst>
          </p:cNvPr>
          <p:cNvCxnSpPr/>
          <p:nvPr/>
        </p:nvCxnSpPr>
        <p:spPr>
          <a:xfrm>
            <a:off x="6676567" y="6309134"/>
            <a:ext cx="2622299"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pic>
        <p:nvPicPr>
          <p:cNvPr id="4" name="Picture 3" descr="A close up of a logo&#10;&#10;Description automatically generated">
            <a:extLst>
              <a:ext uri="{FF2B5EF4-FFF2-40B4-BE49-F238E27FC236}">
                <a16:creationId xmlns:a16="http://schemas.microsoft.com/office/drawing/2014/main" xmlns="" id="{4AD68371-8A65-479F-A907-9D1563841F62}"/>
              </a:ext>
            </a:extLst>
          </p:cNvPr>
          <p:cNvPicPr>
            <a:picLocks noChangeAspect="1"/>
          </p:cNvPicPr>
          <p:nvPr/>
        </p:nvPicPr>
        <p:blipFill rotWithShape="1">
          <a:blip r:embed="rId3" cstate="screen">
            <a:alphaModFix amt="66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0" y="0"/>
            <a:ext cx="6676567" cy="6858000"/>
          </a:xfrm>
          <a:prstGeom prst="rect">
            <a:avLst/>
          </a:prstGeom>
        </p:spPr>
      </p:pic>
    </p:spTree>
    <p:extLst>
      <p:ext uri="{BB962C8B-B14F-4D97-AF65-F5344CB8AC3E}">
        <p14:creationId xmlns:p14="http://schemas.microsoft.com/office/powerpoint/2010/main" val="22910678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xmlns="" id="{D7D23D87-562A-4EFD-AF3F-509AE3CF3C58}"/>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1" y="0"/>
            <a:ext cx="5519782" cy="6858000"/>
          </a:xfrm>
        </p:spPr>
      </p:pic>
      <p:pic>
        <p:nvPicPr>
          <p:cNvPr id="8" name="Picture 7">
            <a:extLst>
              <a:ext uri="{FF2B5EF4-FFF2-40B4-BE49-F238E27FC236}">
                <a16:creationId xmlns:a16="http://schemas.microsoft.com/office/drawing/2014/main" xmlns="" id="{B4D9CDA0-DAA1-407C-B069-AC0514B1D1D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19782" y="-4191"/>
            <a:ext cx="6672218" cy="6857980"/>
          </a:xfrm>
          <a:prstGeom prst="rect">
            <a:avLst/>
          </a:prstGeom>
        </p:spPr>
      </p:pic>
      <p:sp>
        <p:nvSpPr>
          <p:cNvPr id="10" name="Subtitle 3">
            <a:extLst>
              <a:ext uri="{FF2B5EF4-FFF2-40B4-BE49-F238E27FC236}">
                <a16:creationId xmlns:a16="http://schemas.microsoft.com/office/drawing/2014/main" xmlns="" id="{983B68B0-B821-4EF2-8830-8E0CDF46CDBC}"/>
              </a:ext>
            </a:extLst>
          </p:cNvPr>
          <p:cNvSpPr>
            <a:spLocks noGrp="1"/>
          </p:cNvSpPr>
          <p:nvPr>
            <p:ph type="subTitle" idx="1"/>
          </p:nvPr>
        </p:nvSpPr>
        <p:spPr>
          <a:xfrm>
            <a:off x="300841" y="456001"/>
            <a:ext cx="5328388" cy="1008802"/>
          </a:xfrm>
        </p:spPr>
        <p:txBody>
          <a:bodyPr/>
          <a:lstStyle/>
          <a:p>
            <a:pPr algn="l"/>
            <a:r>
              <a:rPr lang="en-US" sz="3200" b="1" dirty="0"/>
              <a:t>FINAL DETERMINATION</a:t>
            </a:r>
          </a:p>
        </p:txBody>
      </p:sp>
      <p:sp>
        <p:nvSpPr>
          <p:cNvPr id="13" name="TextBox 12">
            <a:extLst>
              <a:ext uri="{FF2B5EF4-FFF2-40B4-BE49-F238E27FC236}">
                <a16:creationId xmlns:a16="http://schemas.microsoft.com/office/drawing/2014/main" xmlns="" id="{21363A39-DA35-4967-BF43-D5FEA7AB8A09}"/>
              </a:ext>
            </a:extLst>
          </p:cNvPr>
          <p:cNvSpPr txBox="1"/>
          <p:nvPr/>
        </p:nvSpPr>
        <p:spPr>
          <a:xfrm>
            <a:off x="300841" y="960402"/>
            <a:ext cx="5779273" cy="5478423"/>
          </a:xfrm>
          <a:prstGeom prst="rect">
            <a:avLst/>
          </a:prstGeom>
          <a:noFill/>
        </p:spPr>
        <p:txBody>
          <a:bodyPr wrap="square">
            <a:spAutoFit/>
          </a:bodyPr>
          <a:lstStyle/>
          <a:p>
            <a:pPr marL="342900" indent="-342900">
              <a:spcAft>
                <a:spcPts val="1200"/>
              </a:spcAft>
              <a:buFont typeface="Arial" panose="020B0604020202020204" pitchFamily="34" charset="0"/>
              <a:buChar char="•"/>
            </a:pPr>
            <a:r>
              <a:rPr lang="en-US" sz="2000" dirty="0"/>
              <a:t>Identification of allegations.</a:t>
            </a:r>
          </a:p>
          <a:p>
            <a:pPr marL="342900" indent="-342900">
              <a:spcAft>
                <a:spcPts val="1200"/>
              </a:spcAft>
              <a:buFont typeface="Arial" panose="020B0604020202020204" pitchFamily="34" charset="0"/>
              <a:buChar char="•"/>
            </a:pPr>
            <a:r>
              <a:rPr lang="en-US" sz="2000" dirty="0"/>
              <a:t>Description of procedural and process steps.</a:t>
            </a:r>
          </a:p>
          <a:p>
            <a:pPr marL="342900" indent="-342900">
              <a:spcAft>
                <a:spcPts val="1200"/>
              </a:spcAft>
              <a:buFont typeface="Arial" panose="020B0604020202020204" pitchFamily="34" charset="0"/>
              <a:buChar char="•"/>
            </a:pPr>
            <a:r>
              <a:rPr lang="en-US" sz="2000" dirty="0"/>
              <a:t>Findings of fact supporting the determination. </a:t>
            </a:r>
          </a:p>
          <a:p>
            <a:pPr marL="342900" indent="-342900">
              <a:spcAft>
                <a:spcPts val="1200"/>
              </a:spcAft>
              <a:buFont typeface="Arial" panose="020B0604020202020204" pitchFamily="34" charset="0"/>
              <a:buChar char="•"/>
            </a:pPr>
            <a:r>
              <a:rPr lang="en-US" sz="2000" dirty="0"/>
              <a:t>Conclusions regarding the application of the school district’s code of conduct to the facts.</a:t>
            </a:r>
          </a:p>
          <a:p>
            <a:pPr marL="342900" indent="-342900">
              <a:spcAft>
                <a:spcPts val="1200"/>
              </a:spcAft>
              <a:buFont typeface="Arial" panose="020B0604020202020204" pitchFamily="34" charset="0"/>
              <a:buChar char="•"/>
            </a:pPr>
            <a:r>
              <a:rPr lang="en-US" sz="2000" dirty="0"/>
              <a:t>A statement of, and rationale for, the result as to each allegation: </a:t>
            </a:r>
          </a:p>
          <a:p>
            <a:pPr marL="800100" lvl="1" indent="-342900">
              <a:spcAft>
                <a:spcPts val="1200"/>
              </a:spcAft>
              <a:buFont typeface="Arial" panose="020B0604020202020204" pitchFamily="34" charset="0"/>
              <a:buChar char="•"/>
            </a:pPr>
            <a:r>
              <a:rPr lang="en-US" sz="2000" dirty="0"/>
              <a:t>Remedies that do not impact the respondent should not be disclosed.</a:t>
            </a:r>
          </a:p>
          <a:p>
            <a:pPr marL="800100" lvl="1" indent="-342900">
              <a:spcAft>
                <a:spcPts val="1200"/>
              </a:spcAft>
              <a:buFont typeface="Arial" panose="020B0604020202020204" pitchFamily="34" charset="0"/>
              <a:buChar char="•"/>
            </a:pPr>
            <a:r>
              <a:rPr lang="en-US" sz="2000" dirty="0"/>
              <a:t>The complainant should be informed of the sanctions imposed.</a:t>
            </a:r>
          </a:p>
          <a:p>
            <a:pPr marL="342900" indent="-342900">
              <a:spcAft>
                <a:spcPts val="1200"/>
              </a:spcAft>
              <a:buFont typeface="Arial" panose="020B0604020202020204" pitchFamily="34" charset="0"/>
              <a:buChar char="•"/>
            </a:pPr>
            <a:r>
              <a:rPr lang="en-US" sz="2000" dirty="0"/>
              <a:t>The school district’s procedures and permissible bases for the complainant and respondent to appeal.</a:t>
            </a:r>
          </a:p>
        </p:txBody>
      </p:sp>
      <p:pic>
        <p:nvPicPr>
          <p:cNvPr id="16" name="Picture 3">
            <a:extLst>
              <a:ext uri="{FF2B5EF4-FFF2-40B4-BE49-F238E27FC236}">
                <a16:creationId xmlns:a16="http://schemas.microsoft.com/office/drawing/2014/main" xmlns="" id="{4108348E-2333-465C-97F2-6C5D0F37E9E6}"/>
              </a:ext>
            </a:extLst>
          </p:cNvPr>
          <p:cNvPicPr>
            <a:picLocks noChangeAspect="1"/>
          </p:cNvPicPr>
          <p:nvPr/>
        </p:nvPicPr>
        <p:blipFill>
          <a:blip r:embed="rId4"/>
          <a:stretch>
            <a:fillRect/>
          </a:stretch>
        </p:blipFill>
        <p:spPr>
          <a:xfrm>
            <a:off x="3194262" y="6323625"/>
            <a:ext cx="2962275" cy="438150"/>
          </a:xfrm>
          <a:prstGeom prst="rect">
            <a:avLst/>
          </a:prstGeom>
        </p:spPr>
      </p:pic>
      <p:cxnSp>
        <p:nvCxnSpPr>
          <p:cNvPr id="15" name="Straight Connector 17">
            <a:extLst>
              <a:ext uri="{FF2B5EF4-FFF2-40B4-BE49-F238E27FC236}">
                <a16:creationId xmlns:a16="http://schemas.microsoft.com/office/drawing/2014/main" xmlns="" id="{EC238C25-663B-4A05-89E5-24DA20C35B47}"/>
              </a:ext>
            </a:extLst>
          </p:cNvPr>
          <p:cNvCxnSpPr/>
          <p:nvPr/>
        </p:nvCxnSpPr>
        <p:spPr>
          <a:xfrm>
            <a:off x="3756794" y="6359450"/>
            <a:ext cx="2622299"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pic>
        <p:nvPicPr>
          <p:cNvPr id="27" name="Picture 26" descr="A picture containing indoor, table, sitting, person&#10;&#10;Description automatically generated">
            <a:extLst>
              <a:ext uri="{FF2B5EF4-FFF2-40B4-BE49-F238E27FC236}">
                <a16:creationId xmlns:a16="http://schemas.microsoft.com/office/drawing/2014/main" xmlns="" id="{1CF9759A-0F1D-4FC8-90E3-EDFF8A7838B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257731" y="0"/>
            <a:ext cx="5934269" cy="6862189"/>
          </a:xfrm>
          <a:prstGeom prst="rect">
            <a:avLst/>
          </a:prstGeom>
        </p:spPr>
      </p:pic>
      <p:sp>
        <p:nvSpPr>
          <p:cNvPr id="29" name="Oval 5">
            <a:extLst>
              <a:ext uri="{FF2B5EF4-FFF2-40B4-BE49-F238E27FC236}">
                <a16:creationId xmlns:a16="http://schemas.microsoft.com/office/drawing/2014/main" xmlns="" id="{FD0587BE-B392-498B-91EA-FF5B9FF3D782}"/>
              </a:ext>
              <a:ext uri="{C183D7F6-B498-43B3-948B-1728B52AA6E4}">
                <adec:decorative xmlns:adec="http://schemas.microsoft.com/office/drawing/2017/decorative" xmlns="" val="1"/>
              </a:ext>
            </a:extLst>
          </p:cNvPr>
          <p:cNvSpPr/>
          <p:nvPr/>
        </p:nvSpPr>
        <p:spPr>
          <a:xfrm>
            <a:off x="11460922" y="6241921"/>
            <a:ext cx="510666" cy="488179"/>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Slide Number Placeholder 5" descr="Slide number">
            <a:extLst>
              <a:ext uri="{FF2B5EF4-FFF2-40B4-BE49-F238E27FC236}">
                <a16:creationId xmlns:a16="http://schemas.microsoft.com/office/drawing/2014/main" xmlns="" id="{A700D65B-94BC-4ACA-B948-B274135C8C3F}"/>
              </a:ext>
              <a:ext uri="{C183D7F6-B498-43B3-948B-1728B52AA6E4}">
                <adec:decorative xmlns:adec="http://schemas.microsoft.com/office/drawing/2017/decorative" xmlns="" val="0"/>
              </a:ext>
            </a:extLst>
          </p:cNvPr>
          <p:cNvSpPr txBox="1">
            <a:spLocks/>
          </p:cNvSpPr>
          <p:nvPr/>
        </p:nvSpPr>
        <p:spPr>
          <a:xfrm>
            <a:off x="11410381" y="6285157"/>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28</a:t>
            </a:fld>
            <a:endParaRPr lang="en-US" sz="1200" dirty="0">
              <a:solidFill>
                <a:schemeClr val="bg1"/>
              </a:solidFill>
            </a:endParaRPr>
          </a:p>
        </p:txBody>
      </p:sp>
    </p:spTree>
    <p:extLst>
      <p:ext uri="{BB962C8B-B14F-4D97-AF65-F5344CB8AC3E}">
        <p14:creationId xmlns:p14="http://schemas.microsoft.com/office/powerpoint/2010/main" val="4955807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xmlns="" id="{7A41BD64-C60E-4985-913C-999E9EAB8848}"/>
              </a:ext>
            </a:extLst>
          </p:cNvPr>
          <p:cNvSpPr>
            <a:spLocks noGrp="1"/>
          </p:cNvSpPr>
          <p:nvPr>
            <p:ph type="ctrTitle"/>
          </p:nvPr>
        </p:nvSpPr>
        <p:spPr>
          <a:xfrm>
            <a:off x="7274144" y="0"/>
            <a:ext cx="4613056" cy="3611880"/>
          </a:xfrm>
        </p:spPr>
        <p:txBody>
          <a:bodyPr/>
          <a:lstStyle/>
          <a:p>
            <a:r>
              <a:rPr lang="en-US" dirty="0"/>
              <a:t>APPEALS</a:t>
            </a:r>
          </a:p>
        </p:txBody>
      </p:sp>
      <p:pic>
        <p:nvPicPr>
          <p:cNvPr id="3" name="Picture 2" descr="A sign in front of a building&#10;&#10;Description automatically generated">
            <a:extLst>
              <a:ext uri="{FF2B5EF4-FFF2-40B4-BE49-F238E27FC236}">
                <a16:creationId xmlns:a16="http://schemas.microsoft.com/office/drawing/2014/main" xmlns="" id="{EA33590B-494B-4E9F-B950-3544F861B298}"/>
              </a:ext>
            </a:extLst>
          </p:cNvPr>
          <p:cNvPicPr>
            <a:picLocks noChangeAspect="1"/>
          </p:cNvPicPr>
          <p:nvPr/>
        </p:nvPicPr>
        <p:blipFill>
          <a:blip r:embed="rId2" cstate="screen">
            <a:grayscl/>
            <a:extLst>
              <a:ext uri="{28A0092B-C50C-407E-A947-70E740481C1C}">
                <a14:useLocalDpi xmlns:a14="http://schemas.microsoft.com/office/drawing/2010/main"/>
              </a:ext>
            </a:extLst>
          </a:blip>
          <a:stretch>
            <a:fillRect/>
          </a:stretch>
        </p:blipFill>
        <p:spPr>
          <a:xfrm>
            <a:off x="988634" y="11911"/>
            <a:ext cx="4945636" cy="6858000"/>
          </a:xfrm>
          <a:prstGeom prst="rect">
            <a:avLst/>
          </a:prstGeom>
          <a:effectLst>
            <a:softEdge rad="317500"/>
          </a:effectLst>
        </p:spPr>
      </p:pic>
      <p:sp>
        <p:nvSpPr>
          <p:cNvPr id="6" name="Oval 5">
            <a:extLst>
              <a:ext uri="{FF2B5EF4-FFF2-40B4-BE49-F238E27FC236}">
                <a16:creationId xmlns:a16="http://schemas.microsoft.com/office/drawing/2014/main" xmlns="" id="{6ECC3195-332C-413C-AC5E-A2E7D98AD159}"/>
              </a:ext>
              <a:ext uri="{C183D7F6-B498-43B3-948B-1728B52AA6E4}">
                <adec:decorative xmlns:adec="http://schemas.microsoft.com/office/drawing/2017/decorative" xmlns="" val="1"/>
              </a:ext>
            </a:extLst>
          </p:cNvPr>
          <p:cNvSpPr/>
          <p:nvPr/>
        </p:nvSpPr>
        <p:spPr>
          <a:xfrm>
            <a:off x="11460922" y="6241921"/>
            <a:ext cx="510666" cy="488179"/>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5" descr="Slide number">
            <a:extLst>
              <a:ext uri="{FF2B5EF4-FFF2-40B4-BE49-F238E27FC236}">
                <a16:creationId xmlns:a16="http://schemas.microsoft.com/office/drawing/2014/main" xmlns="" id="{2C3C5019-D7D5-4958-A8C5-87F04BCED1C2}"/>
              </a:ext>
              <a:ext uri="{C183D7F6-B498-43B3-948B-1728B52AA6E4}">
                <adec:decorative xmlns:adec="http://schemas.microsoft.com/office/drawing/2017/decorative" xmlns="" val="0"/>
              </a:ext>
            </a:extLst>
          </p:cNvPr>
          <p:cNvSpPr txBox="1">
            <a:spLocks/>
          </p:cNvSpPr>
          <p:nvPr/>
        </p:nvSpPr>
        <p:spPr>
          <a:xfrm>
            <a:off x="11410381" y="6285157"/>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29</a:t>
            </a:fld>
            <a:endParaRPr lang="en-US" sz="1200" dirty="0">
              <a:solidFill>
                <a:schemeClr val="bg1"/>
              </a:solidFill>
            </a:endParaRPr>
          </a:p>
        </p:txBody>
      </p:sp>
      <p:pic>
        <p:nvPicPr>
          <p:cNvPr id="11" name="Picture 3">
            <a:extLst>
              <a:ext uri="{FF2B5EF4-FFF2-40B4-BE49-F238E27FC236}">
                <a16:creationId xmlns:a16="http://schemas.microsoft.com/office/drawing/2014/main" xmlns="" id="{D2A137D2-DF42-492F-B70D-9BA716568E3F}"/>
              </a:ext>
            </a:extLst>
          </p:cNvPr>
          <p:cNvPicPr>
            <a:picLocks noChangeAspect="1"/>
          </p:cNvPicPr>
          <p:nvPr/>
        </p:nvPicPr>
        <p:blipFill>
          <a:blip r:embed="rId3"/>
          <a:stretch>
            <a:fillRect/>
          </a:stretch>
        </p:blipFill>
        <p:spPr>
          <a:xfrm>
            <a:off x="6992239" y="6327975"/>
            <a:ext cx="2962275" cy="438150"/>
          </a:xfrm>
          <a:prstGeom prst="rect">
            <a:avLst/>
          </a:prstGeom>
        </p:spPr>
      </p:pic>
      <p:cxnSp>
        <p:nvCxnSpPr>
          <p:cNvPr id="9" name="Straight Connector 17">
            <a:extLst>
              <a:ext uri="{FF2B5EF4-FFF2-40B4-BE49-F238E27FC236}">
                <a16:creationId xmlns:a16="http://schemas.microsoft.com/office/drawing/2014/main" xmlns="" id="{1477D22A-CD32-4FEC-BCFD-2EF9BC48960B}"/>
              </a:ext>
            </a:extLst>
          </p:cNvPr>
          <p:cNvCxnSpPr/>
          <p:nvPr/>
        </p:nvCxnSpPr>
        <p:spPr>
          <a:xfrm>
            <a:off x="6676567" y="6309134"/>
            <a:ext cx="2622299"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95079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indoor, floor, building, sidewalk&#10;&#10;Description automatically generated">
            <a:extLst>
              <a:ext uri="{FF2B5EF4-FFF2-40B4-BE49-F238E27FC236}">
                <a16:creationId xmlns:a16="http://schemas.microsoft.com/office/drawing/2014/main" xmlns="" id="{06E16CE8-32EF-40CE-8EEF-99A58F12EC2F}"/>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3" y="-1"/>
            <a:ext cx="5941295" cy="6858002"/>
          </a:xfrm>
        </p:spPr>
      </p:pic>
      <p:sp>
        <p:nvSpPr>
          <p:cNvPr id="4" name="Subtitle 3">
            <a:extLst>
              <a:ext uri="{FF2B5EF4-FFF2-40B4-BE49-F238E27FC236}">
                <a16:creationId xmlns:a16="http://schemas.microsoft.com/office/drawing/2014/main" xmlns="" id="{21DB3BC1-7E6C-4265-AD71-3860F5CB4EC7}"/>
              </a:ext>
            </a:extLst>
          </p:cNvPr>
          <p:cNvSpPr>
            <a:spLocks noGrp="1"/>
          </p:cNvSpPr>
          <p:nvPr>
            <p:ph type="subTitle" idx="1"/>
          </p:nvPr>
        </p:nvSpPr>
        <p:spPr>
          <a:xfrm>
            <a:off x="6131298" y="391479"/>
            <a:ext cx="5328388" cy="1008802"/>
          </a:xfrm>
        </p:spPr>
        <p:txBody>
          <a:bodyPr/>
          <a:lstStyle/>
          <a:p>
            <a:pPr algn="l"/>
            <a:r>
              <a:rPr lang="en-US" sz="3200" b="1" dirty="0"/>
              <a:t>SEXUAL HARASSMENT IS DEFINED AS:</a:t>
            </a:r>
          </a:p>
        </p:txBody>
      </p:sp>
      <p:sp>
        <p:nvSpPr>
          <p:cNvPr id="7" name="TextBox 6">
            <a:extLst>
              <a:ext uri="{FF2B5EF4-FFF2-40B4-BE49-F238E27FC236}">
                <a16:creationId xmlns:a16="http://schemas.microsoft.com/office/drawing/2014/main" xmlns="" id="{9EAFCAD6-59E1-43CD-949F-2A4937249600}"/>
              </a:ext>
            </a:extLst>
          </p:cNvPr>
          <p:cNvSpPr txBox="1"/>
          <p:nvPr/>
        </p:nvSpPr>
        <p:spPr>
          <a:xfrm>
            <a:off x="6131298" y="1675180"/>
            <a:ext cx="5708399"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a:t>An employee conditioning the provision of an aid, benefit, or service of the school district on an individual’s participation in unwelcome sexual conduct.</a:t>
            </a:r>
          </a:p>
        </p:txBody>
      </p:sp>
      <p:sp>
        <p:nvSpPr>
          <p:cNvPr id="8" name="TextBox 7">
            <a:extLst>
              <a:ext uri="{FF2B5EF4-FFF2-40B4-BE49-F238E27FC236}">
                <a16:creationId xmlns:a16="http://schemas.microsoft.com/office/drawing/2014/main" xmlns="" id="{81159AB3-DFA6-41C0-82F1-48958B50004B}"/>
              </a:ext>
            </a:extLst>
          </p:cNvPr>
          <p:cNvSpPr txBox="1"/>
          <p:nvPr/>
        </p:nvSpPr>
        <p:spPr>
          <a:xfrm>
            <a:off x="6131298" y="3089248"/>
            <a:ext cx="5708399"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a:t>Unwelcome conduct determined by a reasonable person to be so severe, pervasive, and objectively offensive that it effectively denies a person equal access to the education program or activity.</a:t>
            </a:r>
          </a:p>
        </p:txBody>
      </p:sp>
      <p:sp>
        <p:nvSpPr>
          <p:cNvPr id="9" name="TextBox 8">
            <a:extLst>
              <a:ext uri="{FF2B5EF4-FFF2-40B4-BE49-F238E27FC236}">
                <a16:creationId xmlns:a16="http://schemas.microsoft.com/office/drawing/2014/main" xmlns="" id="{CBEDCDAD-5A01-4529-AAEE-88F4E6B4CA68}"/>
              </a:ext>
            </a:extLst>
          </p:cNvPr>
          <p:cNvSpPr txBox="1"/>
          <p:nvPr/>
        </p:nvSpPr>
        <p:spPr>
          <a:xfrm>
            <a:off x="6131298" y="4684090"/>
            <a:ext cx="6029035" cy="707886"/>
          </a:xfrm>
          <a:prstGeom prst="rect">
            <a:avLst/>
          </a:prstGeom>
          <a:noFill/>
        </p:spPr>
        <p:txBody>
          <a:bodyPr wrap="square" rtlCol="0">
            <a:spAutoFit/>
          </a:bodyPr>
          <a:lstStyle/>
          <a:p>
            <a:pPr marL="285750" indent="-285750">
              <a:buFont typeface="Arial" panose="020B0604020202020204" pitchFamily="34" charset="0"/>
              <a:buChar char="•"/>
            </a:pPr>
            <a:r>
              <a:rPr lang="en-US" sz="2000" dirty="0"/>
              <a:t>‘Sexual assault’, ‘Dating Violence’, ‘Domestic Violence’ or ‘Stalking’.</a:t>
            </a:r>
          </a:p>
        </p:txBody>
      </p:sp>
      <p:sp>
        <p:nvSpPr>
          <p:cNvPr id="11" name="Slide Number Placeholder 5" descr="Slide number">
            <a:extLst>
              <a:ext uri="{FF2B5EF4-FFF2-40B4-BE49-F238E27FC236}">
                <a16:creationId xmlns:a16="http://schemas.microsoft.com/office/drawing/2014/main" xmlns="" id="{80D42480-9EEE-4BDD-824D-22416A78D5F1}"/>
              </a:ext>
              <a:ext uri="{C183D7F6-B498-43B3-948B-1728B52AA6E4}">
                <adec:decorative xmlns:adec="http://schemas.microsoft.com/office/drawing/2017/decorative" xmlns="" val="0"/>
              </a:ext>
            </a:extLst>
          </p:cNvPr>
          <p:cNvSpPr txBox="1">
            <a:spLocks/>
          </p:cNvSpPr>
          <p:nvPr/>
        </p:nvSpPr>
        <p:spPr>
          <a:xfrm>
            <a:off x="11359581" y="6393107"/>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3</a:t>
            </a:fld>
            <a:endParaRPr lang="en-US" sz="1200" dirty="0">
              <a:solidFill>
                <a:schemeClr val="bg1"/>
              </a:solidFill>
            </a:endParaRPr>
          </a:p>
        </p:txBody>
      </p:sp>
      <p:sp>
        <p:nvSpPr>
          <p:cNvPr id="12" name="Oval 5">
            <a:extLst>
              <a:ext uri="{FF2B5EF4-FFF2-40B4-BE49-F238E27FC236}">
                <a16:creationId xmlns:a16="http://schemas.microsoft.com/office/drawing/2014/main" xmlns="" id="{EDCA4C57-187B-4351-8BD1-62298632DC80}"/>
              </a:ext>
              <a:ext uri="{C183D7F6-B498-43B3-948B-1728B52AA6E4}">
                <adec:decorative xmlns:adec="http://schemas.microsoft.com/office/drawing/2017/decorative" xmlns="" val="1"/>
              </a:ext>
            </a:extLst>
          </p:cNvPr>
          <p:cNvSpPr/>
          <p:nvPr/>
        </p:nvSpPr>
        <p:spPr>
          <a:xfrm>
            <a:off x="11460922" y="6241921"/>
            <a:ext cx="510666" cy="488179"/>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5" descr="Slide number">
            <a:extLst>
              <a:ext uri="{FF2B5EF4-FFF2-40B4-BE49-F238E27FC236}">
                <a16:creationId xmlns:a16="http://schemas.microsoft.com/office/drawing/2014/main" xmlns="" id="{8AB3F6BF-1BB8-4B69-A0C9-48BC6A9809B5}"/>
              </a:ext>
              <a:ext uri="{C183D7F6-B498-43B3-948B-1728B52AA6E4}">
                <adec:decorative xmlns:adec="http://schemas.microsoft.com/office/drawing/2017/decorative" xmlns="" val="0"/>
              </a:ext>
            </a:extLst>
          </p:cNvPr>
          <p:cNvSpPr txBox="1">
            <a:spLocks/>
          </p:cNvSpPr>
          <p:nvPr/>
        </p:nvSpPr>
        <p:spPr>
          <a:xfrm>
            <a:off x="11410381" y="6285157"/>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3</a:t>
            </a:fld>
            <a:endParaRPr lang="en-US" sz="1200" dirty="0">
              <a:solidFill>
                <a:schemeClr val="bg1"/>
              </a:solidFill>
            </a:endParaRPr>
          </a:p>
        </p:txBody>
      </p:sp>
      <p:pic>
        <p:nvPicPr>
          <p:cNvPr id="15" name="Picture 3">
            <a:extLst>
              <a:ext uri="{FF2B5EF4-FFF2-40B4-BE49-F238E27FC236}">
                <a16:creationId xmlns:a16="http://schemas.microsoft.com/office/drawing/2014/main" xmlns="" id="{93ABF120-C565-4B8F-BB07-321F118DE86E}"/>
              </a:ext>
            </a:extLst>
          </p:cNvPr>
          <p:cNvPicPr>
            <a:picLocks noChangeAspect="1"/>
          </p:cNvPicPr>
          <p:nvPr/>
        </p:nvPicPr>
        <p:blipFill>
          <a:blip r:embed="rId3"/>
          <a:stretch>
            <a:fillRect/>
          </a:stretch>
        </p:blipFill>
        <p:spPr>
          <a:xfrm>
            <a:off x="6145440" y="6335957"/>
            <a:ext cx="2962275" cy="438150"/>
          </a:xfrm>
          <a:prstGeom prst="rect">
            <a:avLst/>
          </a:prstGeom>
        </p:spPr>
      </p:pic>
      <p:cxnSp>
        <p:nvCxnSpPr>
          <p:cNvPr id="14" name="Straight Connector 17">
            <a:extLst>
              <a:ext uri="{FF2B5EF4-FFF2-40B4-BE49-F238E27FC236}">
                <a16:creationId xmlns:a16="http://schemas.microsoft.com/office/drawing/2014/main" xmlns="" id="{BC616656-E012-47EA-96B6-62F32A86D625}"/>
              </a:ext>
            </a:extLst>
          </p:cNvPr>
          <p:cNvCxnSpPr/>
          <p:nvPr/>
        </p:nvCxnSpPr>
        <p:spPr>
          <a:xfrm>
            <a:off x="5941292" y="6328181"/>
            <a:ext cx="2622299"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31437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xmlns="" id="{D7D23D87-562A-4EFD-AF3F-509AE3CF3C58}"/>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1" y="0"/>
            <a:ext cx="5519782" cy="6858000"/>
          </a:xfrm>
        </p:spPr>
      </p:pic>
      <p:pic>
        <p:nvPicPr>
          <p:cNvPr id="8" name="Picture 7">
            <a:extLst>
              <a:ext uri="{FF2B5EF4-FFF2-40B4-BE49-F238E27FC236}">
                <a16:creationId xmlns:a16="http://schemas.microsoft.com/office/drawing/2014/main" xmlns="" id="{B4D9CDA0-DAA1-407C-B069-AC0514B1D1D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19782" y="-4191"/>
            <a:ext cx="6672218" cy="6857980"/>
          </a:xfrm>
          <a:prstGeom prst="rect">
            <a:avLst/>
          </a:prstGeom>
        </p:spPr>
      </p:pic>
      <p:sp>
        <p:nvSpPr>
          <p:cNvPr id="10" name="Subtitle 3">
            <a:extLst>
              <a:ext uri="{FF2B5EF4-FFF2-40B4-BE49-F238E27FC236}">
                <a16:creationId xmlns:a16="http://schemas.microsoft.com/office/drawing/2014/main" xmlns="" id="{983B68B0-B821-4EF2-8830-8E0CDF46CDBC}"/>
              </a:ext>
            </a:extLst>
          </p:cNvPr>
          <p:cNvSpPr>
            <a:spLocks noGrp="1"/>
          </p:cNvSpPr>
          <p:nvPr>
            <p:ph type="subTitle" idx="1"/>
          </p:nvPr>
        </p:nvSpPr>
        <p:spPr>
          <a:xfrm>
            <a:off x="300841" y="456001"/>
            <a:ext cx="5328388" cy="1008802"/>
          </a:xfrm>
        </p:spPr>
        <p:txBody>
          <a:bodyPr/>
          <a:lstStyle/>
          <a:p>
            <a:pPr algn="l"/>
            <a:r>
              <a:rPr lang="en-US" sz="3200" b="1" dirty="0"/>
              <a:t>APPEAL</a:t>
            </a:r>
          </a:p>
        </p:txBody>
      </p:sp>
      <p:sp>
        <p:nvSpPr>
          <p:cNvPr id="13" name="TextBox 12">
            <a:extLst>
              <a:ext uri="{FF2B5EF4-FFF2-40B4-BE49-F238E27FC236}">
                <a16:creationId xmlns:a16="http://schemas.microsoft.com/office/drawing/2014/main" xmlns="" id="{21363A39-DA35-4967-BF43-D5FEA7AB8A09}"/>
              </a:ext>
            </a:extLst>
          </p:cNvPr>
          <p:cNvSpPr txBox="1"/>
          <p:nvPr/>
        </p:nvSpPr>
        <p:spPr>
          <a:xfrm>
            <a:off x="300840" y="1144395"/>
            <a:ext cx="5700389" cy="3939540"/>
          </a:xfrm>
          <a:prstGeom prst="rect">
            <a:avLst/>
          </a:prstGeom>
          <a:noFill/>
        </p:spPr>
        <p:txBody>
          <a:bodyPr wrap="square">
            <a:spAutoFit/>
          </a:bodyPr>
          <a:lstStyle/>
          <a:p>
            <a:pPr marL="342900" indent="-342900">
              <a:spcAft>
                <a:spcPts val="3600"/>
              </a:spcAft>
              <a:buFont typeface="Arial" panose="020B0604020202020204" pitchFamily="34" charset="0"/>
              <a:buChar char="•"/>
            </a:pPr>
            <a:r>
              <a:rPr lang="en-US" sz="2000" dirty="0"/>
              <a:t>Must offer both parties an appeal from a determination regarding responsibility, on the following basis:</a:t>
            </a:r>
          </a:p>
          <a:p>
            <a:pPr marL="800100" lvl="1" indent="-342900">
              <a:spcAft>
                <a:spcPts val="1200"/>
              </a:spcAft>
              <a:buClr>
                <a:schemeClr val="bg1">
                  <a:lumMod val="50000"/>
                </a:schemeClr>
              </a:buClr>
              <a:buFont typeface="Arial" panose="020B0604020202020204" pitchFamily="34" charset="0"/>
              <a:buChar char="•"/>
            </a:pPr>
            <a:r>
              <a:rPr lang="en-US" sz="2000" dirty="0"/>
              <a:t>Procedural irregularity.</a:t>
            </a:r>
          </a:p>
          <a:p>
            <a:pPr marL="800100" lvl="1" indent="-342900">
              <a:spcAft>
                <a:spcPts val="1200"/>
              </a:spcAft>
              <a:buClr>
                <a:schemeClr val="bg1">
                  <a:lumMod val="50000"/>
                </a:schemeClr>
              </a:buClr>
              <a:buFont typeface="Arial" panose="020B0604020202020204" pitchFamily="34" charset="0"/>
              <a:buChar char="•"/>
            </a:pPr>
            <a:r>
              <a:rPr lang="en-US" sz="2000" dirty="0"/>
              <a:t>New evidence.</a:t>
            </a:r>
          </a:p>
          <a:p>
            <a:pPr marL="800100" lvl="1" indent="-342900">
              <a:spcAft>
                <a:spcPts val="1200"/>
              </a:spcAft>
              <a:buClr>
                <a:schemeClr val="bg1">
                  <a:lumMod val="50000"/>
                </a:schemeClr>
              </a:buClr>
              <a:buFont typeface="Arial" panose="020B0604020202020204" pitchFamily="34" charset="0"/>
              <a:buChar char="•"/>
            </a:pPr>
            <a:r>
              <a:rPr lang="en-US" sz="2000" dirty="0"/>
              <a:t>Conflict of interest.</a:t>
            </a:r>
          </a:p>
          <a:p>
            <a:pPr marL="800100" lvl="1" indent="-342900">
              <a:spcAft>
                <a:spcPts val="1200"/>
              </a:spcAft>
              <a:buClr>
                <a:schemeClr val="bg1">
                  <a:lumMod val="50000"/>
                </a:schemeClr>
              </a:buClr>
              <a:buFont typeface="Arial" panose="020B0604020202020204" pitchFamily="34" charset="0"/>
              <a:buChar char="•"/>
            </a:pPr>
            <a:r>
              <a:rPr lang="en-US" sz="2000" dirty="0"/>
              <a:t>Any other basis offered equally to both parties. </a:t>
            </a:r>
          </a:p>
          <a:p>
            <a:pPr marL="800100" lvl="1" indent="-342900">
              <a:spcAft>
                <a:spcPts val="1200"/>
              </a:spcAft>
              <a:buFont typeface="Arial" panose="020B0604020202020204" pitchFamily="34" charset="0"/>
              <a:buChar char="•"/>
            </a:pPr>
            <a:endParaRPr lang="en-US" sz="2000" dirty="0"/>
          </a:p>
        </p:txBody>
      </p:sp>
      <p:pic>
        <p:nvPicPr>
          <p:cNvPr id="3" name="Picture 2" descr="A picture containing person, indoor, table, sitting&#10;&#10;Description automatically generated">
            <a:extLst>
              <a:ext uri="{FF2B5EF4-FFF2-40B4-BE49-F238E27FC236}">
                <a16:creationId xmlns:a16="http://schemas.microsoft.com/office/drawing/2014/main" xmlns="" id="{407304DF-1511-473E-B2D8-E235498984C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23"/>
          <a:stretch/>
        </p:blipFill>
        <p:spPr>
          <a:xfrm>
            <a:off x="6248400" y="19"/>
            <a:ext cx="5943600" cy="6857981"/>
          </a:xfrm>
          <a:prstGeom prst="rect">
            <a:avLst/>
          </a:prstGeom>
        </p:spPr>
      </p:pic>
      <p:sp>
        <p:nvSpPr>
          <p:cNvPr id="12" name="Oval 5">
            <a:extLst>
              <a:ext uri="{FF2B5EF4-FFF2-40B4-BE49-F238E27FC236}">
                <a16:creationId xmlns:a16="http://schemas.microsoft.com/office/drawing/2014/main" xmlns="" id="{8DB6FBC2-0AAA-4B41-808F-2F37BDAE82DC}"/>
              </a:ext>
              <a:ext uri="{C183D7F6-B498-43B3-948B-1728B52AA6E4}">
                <adec:decorative xmlns:adec="http://schemas.microsoft.com/office/drawing/2017/decorative" xmlns="" val="1"/>
              </a:ext>
            </a:extLst>
          </p:cNvPr>
          <p:cNvSpPr/>
          <p:nvPr/>
        </p:nvSpPr>
        <p:spPr>
          <a:xfrm>
            <a:off x="11460922" y="6241921"/>
            <a:ext cx="510666" cy="488179"/>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Slide Number Placeholder 5" descr="Slide number">
            <a:extLst>
              <a:ext uri="{FF2B5EF4-FFF2-40B4-BE49-F238E27FC236}">
                <a16:creationId xmlns:a16="http://schemas.microsoft.com/office/drawing/2014/main" xmlns="" id="{F7EB65B3-F5A6-49FC-857E-6C9238BDEB0C}"/>
              </a:ext>
              <a:ext uri="{C183D7F6-B498-43B3-948B-1728B52AA6E4}">
                <adec:decorative xmlns:adec="http://schemas.microsoft.com/office/drawing/2017/decorative" xmlns="" val="0"/>
              </a:ext>
            </a:extLst>
          </p:cNvPr>
          <p:cNvSpPr txBox="1">
            <a:spLocks/>
          </p:cNvSpPr>
          <p:nvPr/>
        </p:nvSpPr>
        <p:spPr>
          <a:xfrm>
            <a:off x="11410381" y="6285157"/>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30</a:t>
            </a:fld>
            <a:endParaRPr lang="en-US" sz="1200" dirty="0">
              <a:solidFill>
                <a:schemeClr val="bg1"/>
              </a:solidFill>
            </a:endParaRPr>
          </a:p>
        </p:txBody>
      </p:sp>
      <p:pic>
        <p:nvPicPr>
          <p:cNvPr id="11" name="Picture 3">
            <a:extLst>
              <a:ext uri="{FF2B5EF4-FFF2-40B4-BE49-F238E27FC236}">
                <a16:creationId xmlns:a16="http://schemas.microsoft.com/office/drawing/2014/main" xmlns="" id="{8CF3FA82-02C8-43B0-8525-1000C4323749}"/>
              </a:ext>
            </a:extLst>
          </p:cNvPr>
          <p:cNvPicPr>
            <a:picLocks noChangeAspect="1"/>
          </p:cNvPicPr>
          <p:nvPr/>
        </p:nvPicPr>
        <p:blipFill>
          <a:blip r:embed="rId5"/>
          <a:stretch>
            <a:fillRect/>
          </a:stretch>
        </p:blipFill>
        <p:spPr>
          <a:xfrm>
            <a:off x="3194262" y="6323625"/>
            <a:ext cx="2962275" cy="438150"/>
          </a:xfrm>
          <a:prstGeom prst="rect">
            <a:avLst/>
          </a:prstGeom>
        </p:spPr>
      </p:pic>
      <p:cxnSp>
        <p:nvCxnSpPr>
          <p:cNvPr id="15" name="Straight Connector 17">
            <a:extLst>
              <a:ext uri="{FF2B5EF4-FFF2-40B4-BE49-F238E27FC236}">
                <a16:creationId xmlns:a16="http://schemas.microsoft.com/office/drawing/2014/main" xmlns="" id="{7C244D61-7DDB-46D0-9D23-AE6191A2DE0E}"/>
              </a:ext>
            </a:extLst>
          </p:cNvPr>
          <p:cNvCxnSpPr/>
          <p:nvPr/>
        </p:nvCxnSpPr>
        <p:spPr>
          <a:xfrm>
            <a:off x="3630959" y="6359450"/>
            <a:ext cx="2622299"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22505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xmlns="" id="{7A41BD64-C60E-4985-913C-999E9EAB8848}"/>
              </a:ext>
            </a:extLst>
          </p:cNvPr>
          <p:cNvSpPr>
            <a:spLocks noGrp="1"/>
          </p:cNvSpPr>
          <p:nvPr>
            <p:ph type="ctrTitle"/>
          </p:nvPr>
        </p:nvSpPr>
        <p:spPr>
          <a:xfrm>
            <a:off x="7274144" y="0"/>
            <a:ext cx="4613056" cy="3611880"/>
          </a:xfrm>
        </p:spPr>
        <p:txBody>
          <a:bodyPr/>
          <a:lstStyle/>
          <a:p>
            <a:r>
              <a:rPr lang="en-US" dirty="0"/>
              <a:t>INFORMAL RESOLUTION PROCESS</a:t>
            </a:r>
          </a:p>
        </p:txBody>
      </p:sp>
      <p:pic>
        <p:nvPicPr>
          <p:cNvPr id="3" name="Picture 2" descr="A picture containing outdoor, person, standing, clouds&#10;&#10;Description automatically generated">
            <a:extLst>
              <a:ext uri="{FF2B5EF4-FFF2-40B4-BE49-F238E27FC236}">
                <a16:creationId xmlns:a16="http://schemas.microsoft.com/office/drawing/2014/main" xmlns="" id="{0B8BF098-E6CF-434C-8666-0C1170F4E2E9}"/>
              </a:ext>
            </a:extLst>
          </p:cNvPr>
          <p:cNvPicPr>
            <a:picLocks noChangeAspect="1"/>
          </p:cNvPicPr>
          <p:nvPr/>
        </p:nvPicPr>
        <p:blipFill rotWithShape="1">
          <a:blip r:embed="rId2" cstate="screen">
            <a:alphaModFix amt="85000"/>
            <a:extLst>
              <a:ext uri="{28A0092B-C50C-407E-A947-70E740481C1C}">
                <a14:useLocalDpi xmlns:a14="http://schemas.microsoft.com/office/drawing/2010/main"/>
              </a:ext>
            </a:extLst>
          </a:blip>
          <a:srcRect t="-351"/>
          <a:stretch/>
        </p:blipFill>
        <p:spPr>
          <a:xfrm>
            <a:off x="0" y="-11911"/>
            <a:ext cx="6699380" cy="6881822"/>
          </a:xfrm>
          <a:prstGeom prst="rect">
            <a:avLst/>
          </a:prstGeom>
        </p:spPr>
      </p:pic>
      <p:sp>
        <p:nvSpPr>
          <p:cNvPr id="6" name="Oval 5">
            <a:extLst>
              <a:ext uri="{FF2B5EF4-FFF2-40B4-BE49-F238E27FC236}">
                <a16:creationId xmlns:a16="http://schemas.microsoft.com/office/drawing/2014/main" xmlns="" id="{56DE66ED-A7E9-4609-A2AA-7FB6C1069AC8}"/>
              </a:ext>
              <a:ext uri="{C183D7F6-B498-43B3-948B-1728B52AA6E4}">
                <adec:decorative xmlns:adec="http://schemas.microsoft.com/office/drawing/2017/decorative" xmlns="" val="1"/>
              </a:ext>
            </a:extLst>
          </p:cNvPr>
          <p:cNvSpPr/>
          <p:nvPr/>
        </p:nvSpPr>
        <p:spPr>
          <a:xfrm>
            <a:off x="11460922" y="6241921"/>
            <a:ext cx="510666" cy="488179"/>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5" descr="Slide number">
            <a:extLst>
              <a:ext uri="{FF2B5EF4-FFF2-40B4-BE49-F238E27FC236}">
                <a16:creationId xmlns:a16="http://schemas.microsoft.com/office/drawing/2014/main" xmlns="" id="{4A737429-2081-4469-BDAE-D619C1C589C0}"/>
              </a:ext>
              <a:ext uri="{C183D7F6-B498-43B3-948B-1728B52AA6E4}">
                <adec:decorative xmlns:adec="http://schemas.microsoft.com/office/drawing/2017/decorative" xmlns="" val="0"/>
              </a:ext>
            </a:extLst>
          </p:cNvPr>
          <p:cNvSpPr txBox="1">
            <a:spLocks/>
          </p:cNvSpPr>
          <p:nvPr/>
        </p:nvSpPr>
        <p:spPr>
          <a:xfrm>
            <a:off x="11410381" y="6285157"/>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31</a:t>
            </a:fld>
            <a:endParaRPr lang="en-US" sz="1200" dirty="0">
              <a:solidFill>
                <a:schemeClr val="bg1"/>
              </a:solidFill>
            </a:endParaRPr>
          </a:p>
        </p:txBody>
      </p:sp>
      <p:pic>
        <p:nvPicPr>
          <p:cNvPr id="11" name="Picture 3">
            <a:extLst>
              <a:ext uri="{FF2B5EF4-FFF2-40B4-BE49-F238E27FC236}">
                <a16:creationId xmlns:a16="http://schemas.microsoft.com/office/drawing/2014/main" xmlns="" id="{79E25B07-EDEF-4BC4-806F-761DAA029347}"/>
              </a:ext>
            </a:extLst>
          </p:cNvPr>
          <p:cNvPicPr>
            <a:picLocks noChangeAspect="1"/>
          </p:cNvPicPr>
          <p:nvPr/>
        </p:nvPicPr>
        <p:blipFill>
          <a:blip r:embed="rId3"/>
          <a:stretch>
            <a:fillRect/>
          </a:stretch>
        </p:blipFill>
        <p:spPr>
          <a:xfrm>
            <a:off x="6992239" y="6327975"/>
            <a:ext cx="2962275" cy="438150"/>
          </a:xfrm>
          <a:prstGeom prst="rect">
            <a:avLst/>
          </a:prstGeom>
        </p:spPr>
      </p:pic>
      <p:cxnSp>
        <p:nvCxnSpPr>
          <p:cNvPr id="9" name="Straight Connector 17">
            <a:extLst>
              <a:ext uri="{FF2B5EF4-FFF2-40B4-BE49-F238E27FC236}">
                <a16:creationId xmlns:a16="http://schemas.microsoft.com/office/drawing/2014/main" xmlns="" id="{52B27065-8D3C-4C20-9558-1EA82CBB825C}"/>
              </a:ext>
            </a:extLst>
          </p:cNvPr>
          <p:cNvCxnSpPr/>
          <p:nvPr/>
        </p:nvCxnSpPr>
        <p:spPr>
          <a:xfrm>
            <a:off x="6684956" y="6309134"/>
            <a:ext cx="2622299"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45439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ubtitle 3">
            <a:extLst>
              <a:ext uri="{FF2B5EF4-FFF2-40B4-BE49-F238E27FC236}">
                <a16:creationId xmlns:a16="http://schemas.microsoft.com/office/drawing/2014/main" xmlns="" id="{98EE6AD9-D507-465A-A12F-2D4B52339854}"/>
              </a:ext>
            </a:extLst>
          </p:cNvPr>
          <p:cNvSpPr>
            <a:spLocks noGrp="1"/>
          </p:cNvSpPr>
          <p:nvPr>
            <p:ph type="subTitle" idx="1"/>
          </p:nvPr>
        </p:nvSpPr>
        <p:spPr>
          <a:xfrm>
            <a:off x="6198919" y="254704"/>
            <a:ext cx="5328389" cy="1008802"/>
          </a:xfrm>
        </p:spPr>
        <p:txBody>
          <a:bodyPr/>
          <a:lstStyle/>
          <a:p>
            <a:pPr algn="l"/>
            <a:r>
              <a:rPr lang="en-US" sz="3200" b="1" dirty="0"/>
              <a:t>INFORMAL RESOLUTION PROCESS</a:t>
            </a:r>
          </a:p>
        </p:txBody>
      </p:sp>
      <p:pic>
        <p:nvPicPr>
          <p:cNvPr id="3" name="Picture 2" descr="A clock in the middle of a watch&#10;&#10;Description automatically generated">
            <a:extLst>
              <a:ext uri="{FF2B5EF4-FFF2-40B4-BE49-F238E27FC236}">
                <a16:creationId xmlns:a16="http://schemas.microsoft.com/office/drawing/2014/main" xmlns="" id="{039F6D04-B4EC-4F3D-80C9-EC9526AD486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208" y="0"/>
            <a:ext cx="5943602" cy="6858000"/>
          </a:xfrm>
          <a:prstGeom prst="rect">
            <a:avLst/>
          </a:prstGeom>
        </p:spPr>
      </p:pic>
      <p:sp>
        <p:nvSpPr>
          <p:cNvPr id="8" name="TextBox 12">
            <a:extLst>
              <a:ext uri="{FF2B5EF4-FFF2-40B4-BE49-F238E27FC236}">
                <a16:creationId xmlns:a16="http://schemas.microsoft.com/office/drawing/2014/main" xmlns="" id="{EBC7E3CB-979D-4AF4-B8B9-5BDD0517A6D1}"/>
              </a:ext>
            </a:extLst>
          </p:cNvPr>
          <p:cNvSpPr txBox="1"/>
          <p:nvPr/>
        </p:nvSpPr>
        <p:spPr>
          <a:xfrm>
            <a:off x="6198919" y="1420758"/>
            <a:ext cx="5700389" cy="4016484"/>
          </a:xfrm>
          <a:prstGeom prst="rect">
            <a:avLst/>
          </a:prstGeom>
          <a:noFill/>
        </p:spPr>
        <p:txBody>
          <a:bodyPr wrap="square">
            <a:spAutoFit/>
          </a:bodyPr>
          <a:lstStyle/>
          <a:p>
            <a:pPr marL="342900" indent="-342900">
              <a:spcAft>
                <a:spcPts val="3600"/>
              </a:spcAft>
              <a:buFont typeface="Arial" panose="020B0604020202020204" pitchFamily="34" charset="0"/>
              <a:buChar char="•"/>
            </a:pPr>
            <a:r>
              <a:rPr lang="en-US" sz="2000" dirty="0"/>
              <a:t>Informal resolution cannot be offered unless a formal complaint is filed. School districts must provide to the parties a written notice disclosing:</a:t>
            </a:r>
          </a:p>
          <a:p>
            <a:pPr marL="800100" lvl="1" indent="-342900">
              <a:spcAft>
                <a:spcPts val="1800"/>
              </a:spcAft>
              <a:buClr>
                <a:schemeClr val="bg1">
                  <a:lumMod val="50000"/>
                </a:schemeClr>
              </a:buClr>
              <a:buFont typeface="Arial" panose="020B0604020202020204" pitchFamily="34" charset="0"/>
              <a:buChar char="•"/>
            </a:pPr>
            <a:r>
              <a:rPr lang="en-US" sz="2000" dirty="0"/>
              <a:t>The allegations.</a:t>
            </a:r>
          </a:p>
          <a:p>
            <a:pPr marL="800100" lvl="1" indent="-342900">
              <a:spcAft>
                <a:spcPts val="1800"/>
              </a:spcAft>
              <a:buClr>
                <a:schemeClr val="bg1">
                  <a:lumMod val="50000"/>
                </a:schemeClr>
              </a:buClr>
              <a:buFont typeface="Arial" panose="020B0604020202020204" pitchFamily="34" charset="0"/>
              <a:buChar char="•"/>
            </a:pPr>
            <a:r>
              <a:rPr lang="en-US" sz="2000" dirty="0"/>
              <a:t>The requirements of the informal resolution process. </a:t>
            </a:r>
          </a:p>
          <a:p>
            <a:pPr marL="800100" lvl="1" indent="-342900">
              <a:spcAft>
                <a:spcPts val="1800"/>
              </a:spcAft>
              <a:buClr>
                <a:schemeClr val="bg1">
                  <a:lumMod val="50000"/>
                </a:schemeClr>
              </a:buClr>
              <a:buFont typeface="Arial" panose="020B0604020202020204" pitchFamily="34" charset="0"/>
              <a:buChar char="•"/>
            </a:pPr>
            <a:r>
              <a:rPr lang="en-US" sz="2000" dirty="0"/>
              <a:t>Any consequences resulting from participating in the informal resolution process. </a:t>
            </a:r>
          </a:p>
          <a:p>
            <a:pPr marL="800100" lvl="1" indent="-342900">
              <a:spcAft>
                <a:spcPts val="1200"/>
              </a:spcAft>
              <a:buFont typeface="Arial" panose="020B0604020202020204" pitchFamily="34" charset="0"/>
              <a:buChar char="•"/>
            </a:pPr>
            <a:endParaRPr lang="en-US" sz="2000" dirty="0"/>
          </a:p>
        </p:txBody>
      </p:sp>
      <p:sp>
        <p:nvSpPr>
          <p:cNvPr id="9" name="Oval 5">
            <a:extLst>
              <a:ext uri="{FF2B5EF4-FFF2-40B4-BE49-F238E27FC236}">
                <a16:creationId xmlns:a16="http://schemas.microsoft.com/office/drawing/2014/main" xmlns="" id="{6E3C0D29-CF03-41D2-921D-EB5CBF66DA6D}"/>
              </a:ext>
              <a:ext uri="{C183D7F6-B498-43B3-948B-1728B52AA6E4}">
                <adec:decorative xmlns:adec="http://schemas.microsoft.com/office/drawing/2017/decorative" xmlns="" val="1"/>
              </a:ext>
            </a:extLst>
          </p:cNvPr>
          <p:cNvSpPr/>
          <p:nvPr/>
        </p:nvSpPr>
        <p:spPr>
          <a:xfrm>
            <a:off x="11460922" y="6241921"/>
            <a:ext cx="510666" cy="488179"/>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5" descr="Slide number">
            <a:extLst>
              <a:ext uri="{FF2B5EF4-FFF2-40B4-BE49-F238E27FC236}">
                <a16:creationId xmlns:a16="http://schemas.microsoft.com/office/drawing/2014/main" xmlns="" id="{AA6D3241-77CA-46EF-A4AF-95B5A58BCF36}"/>
              </a:ext>
              <a:ext uri="{C183D7F6-B498-43B3-948B-1728B52AA6E4}">
                <adec:decorative xmlns:adec="http://schemas.microsoft.com/office/drawing/2017/decorative" xmlns="" val="0"/>
              </a:ext>
            </a:extLst>
          </p:cNvPr>
          <p:cNvSpPr txBox="1">
            <a:spLocks/>
          </p:cNvSpPr>
          <p:nvPr/>
        </p:nvSpPr>
        <p:spPr>
          <a:xfrm>
            <a:off x="11410381" y="6285157"/>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32</a:t>
            </a:fld>
            <a:endParaRPr lang="en-US" sz="1200" dirty="0">
              <a:solidFill>
                <a:schemeClr val="bg1"/>
              </a:solidFill>
            </a:endParaRPr>
          </a:p>
        </p:txBody>
      </p:sp>
      <p:pic>
        <p:nvPicPr>
          <p:cNvPr id="10" name="Picture 3">
            <a:extLst>
              <a:ext uri="{FF2B5EF4-FFF2-40B4-BE49-F238E27FC236}">
                <a16:creationId xmlns:a16="http://schemas.microsoft.com/office/drawing/2014/main" xmlns="" id="{8E0CF0F5-D665-4457-85A5-B2A3086D982E}"/>
              </a:ext>
            </a:extLst>
          </p:cNvPr>
          <p:cNvPicPr>
            <a:picLocks noChangeAspect="1"/>
          </p:cNvPicPr>
          <p:nvPr/>
        </p:nvPicPr>
        <p:blipFill>
          <a:blip r:embed="rId3"/>
          <a:stretch>
            <a:fillRect/>
          </a:stretch>
        </p:blipFill>
        <p:spPr>
          <a:xfrm>
            <a:off x="6145440" y="6335957"/>
            <a:ext cx="2962275" cy="438150"/>
          </a:xfrm>
          <a:prstGeom prst="rect">
            <a:avLst/>
          </a:prstGeom>
        </p:spPr>
      </p:pic>
      <p:cxnSp>
        <p:nvCxnSpPr>
          <p:cNvPr id="12" name="Straight Connector 17">
            <a:extLst>
              <a:ext uri="{FF2B5EF4-FFF2-40B4-BE49-F238E27FC236}">
                <a16:creationId xmlns:a16="http://schemas.microsoft.com/office/drawing/2014/main" xmlns="" id="{B998E936-3476-4D21-A3F6-A2047D03B77E}"/>
              </a:ext>
            </a:extLst>
          </p:cNvPr>
          <p:cNvCxnSpPr/>
          <p:nvPr/>
        </p:nvCxnSpPr>
        <p:spPr>
          <a:xfrm>
            <a:off x="5924514" y="6328181"/>
            <a:ext cx="2622299"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1407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xmlns="" id="{7A41BD64-C60E-4985-913C-999E9EAB8848}"/>
              </a:ext>
            </a:extLst>
          </p:cNvPr>
          <p:cNvSpPr>
            <a:spLocks noGrp="1"/>
          </p:cNvSpPr>
          <p:nvPr>
            <p:ph type="ctrTitle"/>
          </p:nvPr>
        </p:nvSpPr>
        <p:spPr>
          <a:xfrm>
            <a:off x="7274144" y="0"/>
            <a:ext cx="4613056" cy="3611880"/>
          </a:xfrm>
        </p:spPr>
        <p:txBody>
          <a:bodyPr/>
          <a:lstStyle/>
          <a:p>
            <a:r>
              <a:rPr lang="en-US" dirty="0"/>
              <a:t>DISMISSAL OF COMPLAINTS</a:t>
            </a:r>
          </a:p>
        </p:txBody>
      </p:sp>
      <p:pic>
        <p:nvPicPr>
          <p:cNvPr id="4" name="Picture 3" descr="A person sitting at a desk using a computer&#10;&#10;Description automatically generated">
            <a:extLst>
              <a:ext uri="{FF2B5EF4-FFF2-40B4-BE49-F238E27FC236}">
                <a16:creationId xmlns:a16="http://schemas.microsoft.com/office/drawing/2014/main" xmlns="" id="{B2869D1E-E280-49A4-BAA7-4F51ACD8415D}"/>
              </a:ext>
            </a:extLst>
          </p:cNvPr>
          <p:cNvPicPr>
            <a:picLocks noChangeAspect="1"/>
          </p:cNvPicPr>
          <p:nvPr/>
        </p:nvPicPr>
        <p:blipFill rotWithShape="1">
          <a:blip r:embed="rId2" cstate="screen">
            <a:alphaModFix amt="87000"/>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rcRect/>
          <a:stretch/>
        </p:blipFill>
        <p:spPr>
          <a:xfrm>
            <a:off x="0" y="0"/>
            <a:ext cx="6694004" cy="6858000"/>
          </a:xfrm>
          <a:prstGeom prst="rect">
            <a:avLst/>
          </a:prstGeom>
        </p:spPr>
      </p:pic>
      <p:sp>
        <p:nvSpPr>
          <p:cNvPr id="6" name="Oval 5">
            <a:extLst>
              <a:ext uri="{FF2B5EF4-FFF2-40B4-BE49-F238E27FC236}">
                <a16:creationId xmlns:a16="http://schemas.microsoft.com/office/drawing/2014/main" xmlns="" id="{ADE544C8-72FE-4E46-A891-3684116A9354}"/>
              </a:ext>
              <a:ext uri="{C183D7F6-B498-43B3-948B-1728B52AA6E4}">
                <adec:decorative xmlns:adec="http://schemas.microsoft.com/office/drawing/2017/decorative" xmlns="" val="1"/>
              </a:ext>
            </a:extLst>
          </p:cNvPr>
          <p:cNvSpPr/>
          <p:nvPr/>
        </p:nvSpPr>
        <p:spPr>
          <a:xfrm>
            <a:off x="11460922" y="6241921"/>
            <a:ext cx="510666" cy="488179"/>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5" descr="Slide number">
            <a:extLst>
              <a:ext uri="{FF2B5EF4-FFF2-40B4-BE49-F238E27FC236}">
                <a16:creationId xmlns:a16="http://schemas.microsoft.com/office/drawing/2014/main" xmlns="" id="{FDAA0A3B-376E-4B7A-89E1-0FC31DBD9C69}"/>
              </a:ext>
              <a:ext uri="{C183D7F6-B498-43B3-948B-1728B52AA6E4}">
                <adec:decorative xmlns:adec="http://schemas.microsoft.com/office/drawing/2017/decorative" xmlns="" val="0"/>
              </a:ext>
            </a:extLst>
          </p:cNvPr>
          <p:cNvSpPr txBox="1">
            <a:spLocks/>
          </p:cNvSpPr>
          <p:nvPr/>
        </p:nvSpPr>
        <p:spPr>
          <a:xfrm>
            <a:off x="11410381" y="6285157"/>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33</a:t>
            </a:fld>
            <a:endParaRPr lang="en-US" sz="1200" dirty="0">
              <a:solidFill>
                <a:schemeClr val="bg1"/>
              </a:solidFill>
            </a:endParaRPr>
          </a:p>
        </p:txBody>
      </p:sp>
      <p:pic>
        <p:nvPicPr>
          <p:cNvPr id="11" name="Picture 3">
            <a:extLst>
              <a:ext uri="{FF2B5EF4-FFF2-40B4-BE49-F238E27FC236}">
                <a16:creationId xmlns:a16="http://schemas.microsoft.com/office/drawing/2014/main" xmlns="" id="{0F1154B6-B07D-480A-A698-E67850F02448}"/>
              </a:ext>
            </a:extLst>
          </p:cNvPr>
          <p:cNvPicPr>
            <a:picLocks noChangeAspect="1"/>
          </p:cNvPicPr>
          <p:nvPr/>
        </p:nvPicPr>
        <p:blipFill>
          <a:blip r:embed="rId4"/>
          <a:stretch>
            <a:fillRect/>
          </a:stretch>
        </p:blipFill>
        <p:spPr>
          <a:xfrm>
            <a:off x="6992239" y="6327975"/>
            <a:ext cx="2962275" cy="438150"/>
          </a:xfrm>
          <a:prstGeom prst="rect">
            <a:avLst/>
          </a:prstGeom>
        </p:spPr>
      </p:pic>
      <p:cxnSp>
        <p:nvCxnSpPr>
          <p:cNvPr id="9" name="Straight Connector 17">
            <a:extLst>
              <a:ext uri="{FF2B5EF4-FFF2-40B4-BE49-F238E27FC236}">
                <a16:creationId xmlns:a16="http://schemas.microsoft.com/office/drawing/2014/main" xmlns="" id="{77E448A2-9671-48E7-9821-8099C16CA6C0}"/>
              </a:ext>
            </a:extLst>
          </p:cNvPr>
          <p:cNvCxnSpPr/>
          <p:nvPr/>
        </p:nvCxnSpPr>
        <p:spPr>
          <a:xfrm>
            <a:off x="6693345" y="6309134"/>
            <a:ext cx="2622299"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91918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xmlns="" id="{D7D23D87-562A-4EFD-AF3F-509AE3CF3C58}"/>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1" y="0"/>
            <a:ext cx="5519782" cy="6858000"/>
          </a:xfrm>
        </p:spPr>
      </p:pic>
      <p:pic>
        <p:nvPicPr>
          <p:cNvPr id="8" name="Picture 7">
            <a:extLst>
              <a:ext uri="{FF2B5EF4-FFF2-40B4-BE49-F238E27FC236}">
                <a16:creationId xmlns:a16="http://schemas.microsoft.com/office/drawing/2014/main" xmlns="" id="{B4D9CDA0-DAA1-407C-B069-AC0514B1D1D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19782" y="-4191"/>
            <a:ext cx="6672218" cy="6857980"/>
          </a:xfrm>
          <a:prstGeom prst="rect">
            <a:avLst/>
          </a:prstGeom>
        </p:spPr>
      </p:pic>
      <p:sp>
        <p:nvSpPr>
          <p:cNvPr id="10" name="Subtitle 3">
            <a:extLst>
              <a:ext uri="{FF2B5EF4-FFF2-40B4-BE49-F238E27FC236}">
                <a16:creationId xmlns:a16="http://schemas.microsoft.com/office/drawing/2014/main" xmlns="" id="{983B68B0-B821-4EF2-8830-8E0CDF46CDBC}"/>
              </a:ext>
            </a:extLst>
          </p:cNvPr>
          <p:cNvSpPr>
            <a:spLocks noGrp="1"/>
          </p:cNvSpPr>
          <p:nvPr>
            <p:ph type="subTitle" idx="1"/>
          </p:nvPr>
        </p:nvSpPr>
        <p:spPr>
          <a:xfrm>
            <a:off x="300841" y="456001"/>
            <a:ext cx="5328388" cy="1008802"/>
          </a:xfrm>
        </p:spPr>
        <p:txBody>
          <a:bodyPr/>
          <a:lstStyle/>
          <a:p>
            <a:pPr algn="l"/>
            <a:r>
              <a:rPr lang="en-US" sz="3200" b="1" dirty="0"/>
              <a:t>DISMISSAL OF COMPLAINTS</a:t>
            </a:r>
          </a:p>
        </p:txBody>
      </p:sp>
      <p:sp>
        <p:nvSpPr>
          <p:cNvPr id="13" name="TextBox 12">
            <a:extLst>
              <a:ext uri="{FF2B5EF4-FFF2-40B4-BE49-F238E27FC236}">
                <a16:creationId xmlns:a16="http://schemas.microsoft.com/office/drawing/2014/main" xmlns="" id="{21363A39-DA35-4967-BF43-D5FEA7AB8A09}"/>
              </a:ext>
            </a:extLst>
          </p:cNvPr>
          <p:cNvSpPr txBox="1"/>
          <p:nvPr/>
        </p:nvSpPr>
        <p:spPr>
          <a:xfrm>
            <a:off x="300840" y="2077845"/>
            <a:ext cx="5700389" cy="707886"/>
          </a:xfrm>
          <a:prstGeom prst="rect">
            <a:avLst/>
          </a:prstGeom>
          <a:noFill/>
        </p:spPr>
        <p:txBody>
          <a:bodyPr wrap="square">
            <a:spAutoFit/>
          </a:bodyPr>
          <a:lstStyle/>
          <a:p>
            <a:pPr marL="342900" indent="-342900">
              <a:spcAft>
                <a:spcPts val="1200"/>
              </a:spcAft>
              <a:buFont typeface="Arial" panose="020B0604020202020204" pitchFamily="34" charset="0"/>
              <a:buChar char="•"/>
            </a:pPr>
            <a:r>
              <a:rPr lang="en-US" sz="2000" dirty="0"/>
              <a:t>The actions complained of do not meet the definition of “sexual harassment”. </a:t>
            </a:r>
          </a:p>
        </p:txBody>
      </p:sp>
      <p:sp>
        <p:nvSpPr>
          <p:cNvPr id="11" name="Subtitle 11" descr="subtitle">
            <a:extLst>
              <a:ext uri="{FF2B5EF4-FFF2-40B4-BE49-F238E27FC236}">
                <a16:creationId xmlns:a16="http://schemas.microsoft.com/office/drawing/2014/main" xmlns="" id="{655767BD-23D9-4E94-887F-112625E8A78B}"/>
              </a:ext>
            </a:extLst>
          </p:cNvPr>
          <p:cNvSpPr txBox="1">
            <a:spLocks/>
          </p:cNvSpPr>
          <p:nvPr/>
        </p:nvSpPr>
        <p:spPr>
          <a:xfrm>
            <a:off x="300840" y="1227641"/>
            <a:ext cx="4512460" cy="49810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lang="en-US" sz="1800" kern="1200" dirty="0">
                <a:solidFill>
                  <a:srgbClr val="B2606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400" b="1" dirty="0"/>
              <a:t>Mandatory Dismissal:</a:t>
            </a:r>
          </a:p>
        </p:txBody>
      </p:sp>
      <p:pic>
        <p:nvPicPr>
          <p:cNvPr id="5" name="Picture 4" descr="A picture containing indoor, sitting, table, computer&#10;&#10;Description automatically generated">
            <a:extLst>
              <a:ext uri="{FF2B5EF4-FFF2-40B4-BE49-F238E27FC236}">
                <a16:creationId xmlns:a16="http://schemas.microsoft.com/office/drawing/2014/main" xmlns="" id="{9BDD8074-4A06-40CD-AD10-A2D333CF1C79}"/>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a:ext>
            </a:extLst>
          </a:blip>
          <a:srcRect t="-3"/>
          <a:stretch/>
        </p:blipFill>
        <p:spPr>
          <a:xfrm>
            <a:off x="6263704" y="-14839"/>
            <a:ext cx="5928296" cy="6853789"/>
          </a:xfrm>
          <a:prstGeom prst="rect">
            <a:avLst/>
          </a:prstGeom>
        </p:spPr>
      </p:pic>
      <p:sp>
        <p:nvSpPr>
          <p:cNvPr id="12" name="Oval 5">
            <a:extLst>
              <a:ext uri="{FF2B5EF4-FFF2-40B4-BE49-F238E27FC236}">
                <a16:creationId xmlns:a16="http://schemas.microsoft.com/office/drawing/2014/main" xmlns="" id="{7C5ACA6B-8D8F-4B0C-A21D-13FF9F528215}"/>
              </a:ext>
              <a:ext uri="{C183D7F6-B498-43B3-948B-1728B52AA6E4}">
                <adec:decorative xmlns:adec="http://schemas.microsoft.com/office/drawing/2017/decorative" xmlns="" val="1"/>
              </a:ext>
            </a:extLst>
          </p:cNvPr>
          <p:cNvSpPr/>
          <p:nvPr/>
        </p:nvSpPr>
        <p:spPr>
          <a:xfrm>
            <a:off x="11460922" y="6241921"/>
            <a:ext cx="510666" cy="488179"/>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Slide Number Placeholder 5" descr="Slide number">
            <a:extLst>
              <a:ext uri="{FF2B5EF4-FFF2-40B4-BE49-F238E27FC236}">
                <a16:creationId xmlns:a16="http://schemas.microsoft.com/office/drawing/2014/main" xmlns="" id="{F87B047B-C488-4D15-A882-7F323F19AB87}"/>
              </a:ext>
              <a:ext uri="{C183D7F6-B498-43B3-948B-1728B52AA6E4}">
                <adec:decorative xmlns:adec="http://schemas.microsoft.com/office/drawing/2017/decorative" xmlns="" val="0"/>
              </a:ext>
            </a:extLst>
          </p:cNvPr>
          <p:cNvSpPr txBox="1">
            <a:spLocks/>
          </p:cNvSpPr>
          <p:nvPr/>
        </p:nvSpPr>
        <p:spPr>
          <a:xfrm>
            <a:off x="11410381" y="6285157"/>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34</a:t>
            </a:fld>
            <a:endParaRPr lang="en-US" sz="1200" dirty="0">
              <a:solidFill>
                <a:schemeClr val="bg1"/>
              </a:solidFill>
            </a:endParaRPr>
          </a:p>
        </p:txBody>
      </p:sp>
      <p:sp>
        <p:nvSpPr>
          <p:cNvPr id="16" name="TextBox 15">
            <a:extLst>
              <a:ext uri="{FF2B5EF4-FFF2-40B4-BE49-F238E27FC236}">
                <a16:creationId xmlns:a16="http://schemas.microsoft.com/office/drawing/2014/main" xmlns="" id="{9B1220FA-3049-4021-B229-CC3478C470C0}"/>
              </a:ext>
            </a:extLst>
          </p:cNvPr>
          <p:cNvSpPr txBox="1"/>
          <p:nvPr/>
        </p:nvSpPr>
        <p:spPr>
          <a:xfrm>
            <a:off x="300840" y="4084048"/>
            <a:ext cx="5837170" cy="707886"/>
          </a:xfrm>
          <a:prstGeom prst="rect">
            <a:avLst/>
          </a:prstGeom>
          <a:noFill/>
        </p:spPr>
        <p:txBody>
          <a:bodyPr wrap="square">
            <a:spAutoFit/>
          </a:bodyPr>
          <a:lstStyle/>
          <a:p>
            <a:pPr marL="342900" indent="-342900">
              <a:buFont typeface="Arial" panose="020B0604020202020204" pitchFamily="34" charset="0"/>
              <a:buChar char="•"/>
            </a:pPr>
            <a:r>
              <a:rPr lang="en-US" sz="2000" dirty="0"/>
              <a:t>The actions complained of did not occur in the school district’s education program or activity. </a:t>
            </a:r>
          </a:p>
        </p:txBody>
      </p:sp>
      <p:sp>
        <p:nvSpPr>
          <p:cNvPr id="18" name="TextBox 17">
            <a:extLst>
              <a:ext uri="{FF2B5EF4-FFF2-40B4-BE49-F238E27FC236}">
                <a16:creationId xmlns:a16="http://schemas.microsoft.com/office/drawing/2014/main" xmlns="" id="{42E04909-2EC3-4C4A-9747-BA79E811AE87}"/>
              </a:ext>
            </a:extLst>
          </p:cNvPr>
          <p:cNvSpPr txBox="1"/>
          <p:nvPr/>
        </p:nvSpPr>
        <p:spPr>
          <a:xfrm>
            <a:off x="317086" y="3052665"/>
            <a:ext cx="5837170" cy="707886"/>
          </a:xfrm>
          <a:prstGeom prst="rect">
            <a:avLst/>
          </a:prstGeom>
          <a:noFill/>
        </p:spPr>
        <p:txBody>
          <a:bodyPr wrap="square">
            <a:spAutoFit/>
          </a:bodyPr>
          <a:lstStyle/>
          <a:p>
            <a:pPr marL="342900" indent="-342900">
              <a:buFont typeface="Arial" panose="020B0604020202020204" pitchFamily="34" charset="0"/>
              <a:buChar char="•"/>
            </a:pPr>
            <a:r>
              <a:rPr lang="en-US" sz="2000" dirty="0"/>
              <a:t>The actions complained of were not against a person in the United States.</a:t>
            </a:r>
          </a:p>
        </p:txBody>
      </p:sp>
      <p:pic>
        <p:nvPicPr>
          <p:cNvPr id="17" name="Picture 3">
            <a:extLst>
              <a:ext uri="{FF2B5EF4-FFF2-40B4-BE49-F238E27FC236}">
                <a16:creationId xmlns:a16="http://schemas.microsoft.com/office/drawing/2014/main" xmlns="" id="{834592AF-D209-434E-8C76-A3BD35F59D2B}"/>
              </a:ext>
            </a:extLst>
          </p:cNvPr>
          <p:cNvPicPr>
            <a:picLocks noChangeAspect="1"/>
          </p:cNvPicPr>
          <p:nvPr/>
        </p:nvPicPr>
        <p:blipFill>
          <a:blip r:embed="rId6"/>
          <a:stretch>
            <a:fillRect/>
          </a:stretch>
        </p:blipFill>
        <p:spPr>
          <a:xfrm>
            <a:off x="3194262" y="6323625"/>
            <a:ext cx="2962275" cy="438150"/>
          </a:xfrm>
          <a:prstGeom prst="rect">
            <a:avLst/>
          </a:prstGeom>
        </p:spPr>
      </p:pic>
      <p:cxnSp>
        <p:nvCxnSpPr>
          <p:cNvPr id="15" name="Straight Connector 17">
            <a:extLst>
              <a:ext uri="{FF2B5EF4-FFF2-40B4-BE49-F238E27FC236}">
                <a16:creationId xmlns:a16="http://schemas.microsoft.com/office/drawing/2014/main" xmlns="" id="{04A74D64-4127-480B-9826-DDB8F4D907F0}"/>
              </a:ext>
            </a:extLst>
          </p:cNvPr>
          <p:cNvCxnSpPr/>
          <p:nvPr/>
        </p:nvCxnSpPr>
        <p:spPr>
          <a:xfrm>
            <a:off x="3639348" y="6359450"/>
            <a:ext cx="2622299"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33817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xmlns="" id="{7A41BD64-C60E-4985-913C-999E9EAB8848}"/>
              </a:ext>
            </a:extLst>
          </p:cNvPr>
          <p:cNvSpPr>
            <a:spLocks noGrp="1"/>
          </p:cNvSpPr>
          <p:nvPr>
            <p:ph type="ctrTitle"/>
          </p:nvPr>
        </p:nvSpPr>
        <p:spPr>
          <a:xfrm>
            <a:off x="7274144" y="0"/>
            <a:ext cx="4613056" cy="3611880"/>
          </a:xfrm>
        </p:spPr>
        <p:txBody>
          <a:bodyPr/>
          <a:lstStyle/>
          <a:p>
            <a:r>
              <a:rPr lang="en-US" dirty="0"/>
              <a:t>SERVING IMPARTIALLY</a:t>
            </a:r>
          </a:p>
        </p:txBody>
      </p:sp>
      <p:pic>
        <p:nvPicPr>
          <p:cNvPr id="3" name="Picture 2" descr="A close up of a logo&#10;&#10;Description automatically generated">
            <a:extLst>
              <a:ext uri="{FF2B5EF4-FFF2-40B4-BE49-F238E27FC236}">
                <a16:creationId xmlns:a16="http://schemas.microsoft.com/office/drawing/2014/main" xmlns="" id="{EB6179A3-7280-4C4F-9816-AC1572E968A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85" b="-1"/>
          <a:stretch/>
        </p:blipFill>
        <p:spPr>
          <a:xfrm>
            <a:off x="6350" y="-12700"/>
            <a:ext cx="6699250" cy="6870700"/>
          </a:xfrm>
          <a:prstGeom prst="rect">
            <a:avLst/>
          </a:prstGeom>
        </p:spPr>
      </p:pic>
      <p:sp>
        <p:nvSpPr>
          <p:cNvPr id="6" name="Oval 5">
            <a:extLst>
              <a:ext uri="{FF2B5EF4-FFF2-40B4-BE49-F238E27FC236}">
                <a16:creationId xmlns:a16="http://schemas.microsoft.com/office/drawing/2014/main" xmlns="" id="{1335A6AE-A213-440A-8DF0-BD6711B798A7}"/>
              </a:ext>
              <a:ext uri="{C183D7F6-B498-43B3-948B-1728B52AA6E4}">
                <adec:decorative xmlns:adec="http://schemas.microsoft.com/office/drawing/2017/decorative" xmlns="" val="1"/>
              </a:ext>
            </a:extLst>
          </p:cNvPr>
          <p:cNvSpPr/>
          <p:nvPr/>
        </p:nvSpPr>
        <p:spPr>
          <a:xfrm>
            <a:off x="11460922" y="6241921"/>
            <a:ext cx="510666" cy="488179"/>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5" descr="Slide number">
            <a:extLst>
              <a:ext uri="{FF2B5EF4-FFF2-40B4-BE49-F238E27FC236}">
                <a16:creationId xmlns:a16="http://schemas.microsoft.com/office/drawing/2014/main" xmlns="" id="{74DF3059-38CA-4926-803C-5CBEACA5F1CF}"/>
              </a:ext>
              <a:ext uri="{C183D7F6-B498-43B3-948B-1728B52AA6E4}">
                <adec:decorative xmlns:adec="http://schemas.microsoft.com/office/drawing/2017/decorative" xmlns="" val="0"/>
              </a:ext>
            </a:extLst>
          </p:cNvPr>
          <p:cNvSpPr txBox="1">
            <a:spLocks/>
          </p:cNvSpPr>
          <p:nvPr/>
        </p:nvSpPr>
        <p:spPr>
          <a:xfrm>
            <a:off x="11410381" y="6285157"/>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35</a:t>
            </a:fld>
            <a:endParaRPr lang="en-US" sz="1200" dirty="0">
              <a:solidFill>
                <a:schemeClr val="bg1"/>
              </a:solidFill>
            </a:endParaRPr>
          </a:p>
        </p:txBody>
      </p:sp>
      <p:pic>
        <p:nvPicPr>
          <p:cNvPr id="10" name="Picture 3">
            <a:extLst>
              <a:ext uri="{FF2B5EF4-FFF2-40B4-BE49-F238E27FC236}">
                <a16:creationId xmlns:a16="http://schemas.microsoft.com/office/drawing/2014/main" xmlns="" id="{3BDD1FE7-DC48-4AF9-88D3-C261FE521FA8}"/>
              </a:ext>
            </a:extLst>
          </p:cNvPr>
          <p:cNvPicPr>
            <a:picLocks noChangeAspect="1"/>
          </p:cNvPicPr>
          <p:nvPr/>
        </p:nvPicPr>
        <p:blipFill>
          <a:blip r:embed="rId3"/>
          <a:stretch>
            <a:fillRect/>
          </a:stretch>
        </p:blipFill>
        <p:spPr>
          <a:xfrm>
            <a:off x="6992239" y="6327975"/>
            <a:ext cx="2962275" cy="438150"/>
          </a:xfrm>
          <a:prstGeom prst="rect">
            <a:avLst/>
          </a:prstGeom>
        </p:spPr>
      </p:pic>
      <p:cxnSp>
        <p:nvCxnSpPr>
          <p:cNvPr id="9" name="Straight Connector 17">
            <a:extLst>
              <a:ext uri="{FF2B5EF4-FFF2-40B4-BE49-F238E27FC236}">
                <a16:creationId xmlns:a16="http://schemas.microsoft.com/office/drawing/2014/main" xmlns="" id="{2ECC581A-858E-4056-AF30-0BD3CD227A3E}"/>
              </a:ext>
            </a:extLst>
          </p:cNvPr>
          <p:cNvCxnSpPr/>
          <p:nvPr/>
        </p:nvCxnSpPr>
        <p:spPr>
          <a:xfrm>
            <a:off x="6693345" y="6309134"/>
            <a:ext cx="2622299"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25631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ubtitle 3">
            <a:extLst>
              <a:ext uri="{FF2B5EF4-FFF2-40B4-BE49-F238E27FC236}">
                <a16:creationId xmlns:a16="http://schemas.microsoft.com/office/drawing/2014/main" xmlns="" id="{98EE6AD9-D507-465A-A12F-2D4B52339854}"/>
              </a:ext>
            </a:extLst>
          </p:cNvPr>
          <p:cNvSpPr>
            <a:spLocks noGrp="1"/>
          </p:cNvSpPr>
          <p:nvPr>
            <p:ph type="subTitle" idx="1"/>
          </p:nvPr>
        </p:nvSpPr>
        <p:spPr>
          <a:xfrm>
            <a:off x="5826919" y="353280"/>
            <a:ext cx="5328389" cy="931012"/>
          </a:xfrm>
        </p:spPr>
        <p:txBody>
          <a:bodyPr/>
          <a:lstStyle/>
          <a:p>
            <a:pPr algn="l"/>
            <a:r>
              <a:rPr lang="en-US" sz="3200" b="1" dirty="0"/>
              <a:t>SERVING IMPARTIALLY</a:t>
            </a:r>
          </a:p>
        </p:txBody>
      </p:sp>
      <p:sp>
        <p:nvSpPr>
          <p:cNvPr id="8" name="TextBox 12">
            <a:extLst>
              <a:ext uri="{FF2B5EF4-FFF2-40B4-BE49-F238E27FC236}">
                <a16:creationId xmlns:a16="http://schemas.microsoft.com/office/drawing/2014/main" xmlns="" id="{EBC7E3CB-979D-4AF4-B8B9-5BDD0517A6D1}"/>
              </a:ext>
            </a:extLst>
          </p:cNvPr>
          <p:cNvSpPr txBox="1"/>
          <p:nvPr/>
        </p:nvSpPr>
        <p:spPr>
          <a:xfrm>
            <a:off x="5787555" y="1322372"/>
            <a:ext cx="5700389" cy="400110"/>
          </a:xfrm>
          <a:prstGeom prst="rect">
            <a:avLst/>
          </a:prstGeom>
          <a:noFill/>
        </p:spPr>
        <p:txBody>
          <a:bodyPr wrap="square">
            <a:spAutoFit/>
          </a:bodyPr>
          <a:lstStyle/>
          <a:p>
            <a:pPr marL="342900" indent="-342900">
              <a:spcAft>
                <a:spcPts val="1200"/>
              </a:spcAft>
              <a:buFont typeface="Arial" panose="020B0604020202020204" pitchFamily="34" charset="0"/>
              <a:buChar char="•"/>
            </a:pPr>
            <a:r>
              <a:rPr lang="en-US" sz="2000" dirty="0"/>
              <a:t>Avoid prejudgment of the facts at issue.</a:t>
            </a:r>
          </a:p>
        </p:txBody>
      </p:sp>
      <p:pic>
        <p:nvPicPr>
          <p:cNvPr id="4" name="Picture 3" descr="A picture containing monitor, clock, old&#10;&#10;Description automatically generated">
            <a:extLst>
              <a:ext uri="{FF2B5EF4-FFF2-40B4-BE49-F238E27FC236}">
                <a16:creationId xmlns:a16="http://schemas.microsoft.com/office/drawing/2014/main" xmlns="" id="{0BB6D1BE-C313-45B4-9C45-1841EBE8AB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155701"/>
            <a:ext cx="5529429" cy="3968750"/>
          </a:xfrm>
          <a:prstGeom prst="rect">
            <a:avLst/>
          </a:prstGeom>
        </p:spPr>
      </p:pic>
      <p:sp>
        <p:nvSpPr>
          <p:cNvPr id="7" name="Oval 5">
            <a:extLst>
              <a:ext uri="{FF2B5EF4-FFF2-40B4-BE49-F238E27FC236}">
                <a16:creationId xmlns:a16="http://schemas.microsoft.com/office/drawing/2014/main" xmlns="" id="{DFF96D1C-AB3F-4389-8BCD-2E12EE0FE9F6}"/>
              </a:ext>
              <a:ext uri="{C183D7F6-B498-43B3-948B-1728B52AA6E4}">
                <adec:decorative xmlns:adec="http://schemas.microsoft.com/office/drawing/2017/decorative" xmlns="" val="1"/>
              </a:ext>
            </a:extLst>
          </p:cNvPr>
          <p:cNvSpPr/>
          <p:nvPr/>
        </p:nvSpPr>
        <p:spPr>
          <a:xfrm>
            <a:off x="11460922" y="6241921"/>
            <a:ext cx="510666" cy="488179"/>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5" descr="Slide number">
            <a:extLst>
              <a:ext uri="{FF2B5EF4-FFF2-40B4-BE49-F238E27FC236}">
                <a16:creationId xmlns:a16="http://schemas.microsoft.com/office/drawing/2014/main" xmlns="" id="{D9DDDB2E-9390-4026-AEC0-CE30A1FC98C4}"/>
              </a:ext>
              <a:ext uri="{C183D7F6-B498-43B3-948B-1728B52AA6E4}">
                <adec:decorative xmlns:adec="http://schemas.microsoft.com/office/drawing/2017/decorative" xmlns="" val="0"/>
              </a:ext>
            </a:extLst>
          </p:cNvPr>
          <p:cNvSpPr txBox="1">
            <a:spLocks/>
          </p:cNvSpPr>
          <p:nvPr/>
        </p:nvSpPr>
        <p:spPr>
          <a:xfrm>
            <a:off x="11410381" y="6285157"/>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36</a:t>
            </a:fld>
            <a:endParaRPr lang="en-US" sz="1200" dirty="0">
              <a:solidFill>
                <a:schemeClr val="bg1"/>
              </a:solidFill>
            </a:endParaRPr>
          </a:p>
        </p:txBody>
      </p:sp>
      <p:sp>
        <p:nvSpPr>
          <p:cNvPr id="12" name="TextBox 11">
            <a:extLst>
              <a:ext uri="{FF2B5EF4-FFF2-40B4-BE49-F238E27FC236}">
                <a16:creationId xmlns:a16="http://schemas.microsoft.com/office/drawing/2014/main" xmlns="" id="{CD5CA9D5-8699-4FE1-B4C6-6CE16495FC30}"/>
              </a:ext>
            </a:extLst>
          </p:cNvPr>
          <p:cNvSpPr txBox="1"/>
          <p:nvPr/>
        </p:nvSpPr>
        <p:spPr>
          <a:xfrm>
            <a:off x="5826919" y="4197587"/>
            <a:ext cx="6096000" cy="1631216"/>
          </a:xfrm>
          <a:prstGeom prst="rect">
            <a:avLst/>
          </a:prstGeom>
          <a:noFill/>
        </p:spPr>
        <p:txBody>
          <a:bodyPr wrap="square">
            <a:spAutoFit/>
          </a:bodyPr>
          <a:lstStyle/>
          <a:p>
            <a:pPr marL="342900" indent="-342900">
              <a:buFont typeface="Arial" panose="020B0604020202020204" pitchFamily="34" charset="0"/>
              <a:buChar char="•"/>
            </a:pPr>
            <a:r>
              <a:rPr lang="en-US" sz="2000" dirty="0"/>
              <a:t>A Title IX Coordinator, investigator, or decision-maker(s) may have a role in the emergency removal process as long as such a role does not result in a conflict of interest with respect to the grievance process.</a:t>
            </a:r>
          </a:p>
        </p:txBody>
      </p:sp>
      <p:sp>
        <p:nvSpPr>
          <p:cNvPr id="15" name="TextBox 14">
            <a:extLst>
              <a:ext uri="{FF2B5EF4-FFF2-40B4-BE49-F238E27FC236}">
                <a16:creationId xmlns:a16="http://schemas.microsoft.com/office/drawing/2014/main" xmlns="" id="{F05A0427-1C66-45A8-827B-22FCB91E9D18}"/>
              </a:ext>
            </a:extLst>
          </p:cNvPr>
          <p:cNvSpPr txBox="1"/>
          <p:nvPr/>
        </p:nvSpPr>
        <p:spPr>
          <a:xfrm>
            <a:off x="5787555" y="1990538"/>
            <a:ext cx="6096000" cy="1938992"/>
          </a:xfrm>
          <a:prstGeom prst="rect">
            <a:avLst/>
          </a:prstGeom>
          <a:noFill/>
        </p:spPr>
        <p:txBody>
          <a:bodyPr wrap="square">
            <a:spAutoFit/>
          </a:bodyPr>
          <a:lstStyle/>
          <a:p>
            <a:pPr marL="342900" indent="-342900">
              <a:buFont typeface="Arial" panose="020B0604020202020204" pitchFamily="34" charset="0"/>
              <a:buChar char="•"/>
            </a:pPr>
            <a:r>
              <a:rPr lang="en-US" sz="2000" dirty="0"/>
              <a:t>The Title IX Coordinator, investigator, decision-maker(s), or any person designated to facilitate an informal resolution process, cannot have a conflict of interest or bias for or against complainants or respondents generally or an individual complainant or respondent. </a:t>
            </a:r>
          </a:p>
        </p:txBody>
      </p:sp>
      <p:pic>
        <p:nvPicPr>
          <p:cNvPr id="11" name="Picture 3">
            <a:extLst>
              <a:ext uri="{FF2B5EF4-FFF2-40B4-BE49-F238E27FC236}">
                <a16:creationId xmlns:a16="http://schemas.microsoft.com/office/drawing/2014/main" xmlns="" id="{2B9289AF-E78D-42B3-9989-D6A4C8DD03F4}"/>
              </a:ext>
            </a:extLst>
          </p:cNvPr>
          <p:cNvPicPr>
            <a:picLocks noChangeAspect="1"/>
          </p:cNvPicPr>
          <p:nvPr/>
        </p:nvPicPr>
        <p:blipFill>
          <a:blip r:embed="rId3"/>
          <a:stretch>
            <a:fillRect/>
          </a:stretch>
        </p:blipFill>
        <p:spPr>
          <a:xfrm>
            <a:off x="6145440" y="6335957"/>
            <a:ext cx="2962275" cy="438150"/>
          </a:xfrm>
          <a:prstGeom prst="rect">
            <a:avLst/>
          </a:prstGeom>
        </p:spPr>
      </p:pic>
      <p:cxnSp>
        <p:nvCxnSpPr>
          <p:cNvPr id="10" name="Straight Connector 17">
            <a:extLst>
              <a:ext uri="{FF2B5EF4-FFF2-40B4-BE49-F238E27FC236}">
                <a16:creationId xmlns:a16="http://schemas.microsoft.com/office/drawing/2014/main" xmlns="" id="{6972812B-532F-4D48-A074-663DBE895878}"/>
              </a:ext>
            </a:extLst>
          </p:cNvPr>
          <p:cNvCxnSpPr/>
          <p:nvPr/>
        </p:nvCxnSpPr>
        <p:spPr>
          <a:xfrm>
            <a:off x="5529429" y="6335957"/>
            <a:ext cx="2622299"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64745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lose up of a logo&#10;&#10;Description automatically generated">
            <a:extLst>
              <a:ext uri="{FF2B5EF4-FFF2-40B4-BE49-F238E27FC236}">
                <a16:creationId xmlns:a16="http://schemas.microsoft.com/office/drawing/2014/main" xmlns="" id="{91754E49-40FB-406F-97EC-8C05751773FF}"/>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1" y="185"/>
            <a:ext cx="6676568" cy="6857630"/>
          </a:xfrm>
          <a:noFill/>
        </p:spPr>
      </p:pic>
      <p:sp>
        <p:nvSpPr>
          <p:cNvPr id="9" name="Title 2">
            <a:extLst>
              <a:ext uri="{FF2B5EF4-FFF2-40B4-BE49-F238E27FC236}">
                <a16:creationId xmlns:a16="http://schemas.microsoft.com/office/drawing/2014/main" xmlns="" id="{AA8D6A03-442D-4FE7-9C74-2FA58B8955B7}"/>
              </a:ext>
            </a:extLst>
          </p:cNvPr>
          <p:cNvSpPr>
            <a:spLocks noGrp="1"/>
          </p:cNvSpPr>
          <p:nvPr>
            <p:ph type="ctrTitle"/>
          </p:nvPr>
        </p:nvSpPr>
        <p:spPr>
          <a:xfrm>
            <a:off x="7274144" y="0"/>
            <a:ext cx="4613056" cy="3611880"/>
          </a:xfrm>
        </p:spPr>
        <p:txBody>
          <a:bodyPr/>
          <a:lstStyle/>
          <a:p>
            <a:r>
              <a:rPr lang="en-US" dirty="0"/>
              <a:t>CONCLUSION</a:t>
            </a:r>
          </a:p>
        </p:txBody>
      </p:sp>
      <p:sp>
        <p:nvSpPr>
          <p:cNvPr id="10" name="Oval 5">
            <a:extLst>
              <a:ext uri="{FF2B5EF4-FFF2-40B4-BE49-F238E27FC236}">
                <a16:creationId xmlns:a16="http://schemas.microsoft.com/office/drawing/2014/main" xmlns="" id="{2FE851CB-2121-4254-AF4F-AAAE14A2903A}"/>
              </a:ext>
              <a:ext uri="{C183D7F6-B498-43B3-948B-1728B52AA6E4}">
                <adec:decorative xmlns:adec="http://schemas.microsoft.com/office/drawing/2017/decorative" xmlns="" val="1"/>
              </a:ext>
            </a:extLst>
          </p:cNvPr>
          <p:cNvSpPr/>
          <p:nvPr/>
        </p:nvSpPr>
        <p:spPr>
          <a:xfrm>
            <a:off x="11460922" y="6241921"/>
            <a:ext cx="510666" cy="488179"/>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Placeholder 5" descr="Slide number">
            <a:extLst>
              <a:ext uri="{FF2B5EF4-FFF2-40B4-BE49-F238E27FC236}">
                <a16:creationId xmlns:a16="http://schemas.microsoft.com/office/drawing/2014/main" xmlns="" id="{1E079582-30DF-4F1F-AB1E-71D1D8A2E7E7}"/>
              </a:ext>
              <a:ext uri="{C183D7F6-B498-43B3-948B-1728B52AA6E4}">
                <adec:decorative xmlns:adec="http://schemas.microsoft.com/office/drawing/2017/decorative" xmlns="" val="0"/>
              </a:ext>
            </a:extLst>
          </p:cNvPr>
          <p:cNvSpPr txBox="1">
            <a:spLocks/>
          </p:cNvSpPr>
          <p:nvPr/>
        </p:nvSpPr>
        <p:spPr>
          <a:xfrm>
            <a:off x="11410381" y="6285157"/>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37</a:t>
            </a:fld>
            <a:endParaRPr lang="en-US" sz="1200" dirty="0">
              <a:solidFill>
                <a:schemeClr val="bg1"/>
              </a:solidFill>
            </a:endParaRPr>
          </a:p>
        </p:txBody>
      </p:sp>
      <p:pic>
        <p:nvPicPr>
          <p:cNvPr id="15" name="Picture 14" descr="A close up of a logo&#10;&#10;Description automatically generated">
            <a:extLst>
              <a:ext uri="{FF2B5EF4-FFF2-40B4-BE49-F238E27FC236}">
                <a16:creationId xmlns:a16="http://schemas.microsoft.com/office/drawing/2014/main" xmlns="" id="{6F7B3CB3-8B68-4532-88FB-4CE586E17B9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060539" y="5316718"/>
            <a:ext cx="2902590" cy="925203"/>
          </a:xfrm>
          <a:prstGeom prst="rect">
            <a:avLst/>
          </a:prstGeom>
        </p:spPr>
      </p:pic>
      <p:cxnSp>
        <p:nvCxnSpPr>
          <p:cNvPr id="7" name="Straight Connector 17">
            <a:extLst>
              <a:ext uri="{FF2B5EF4-FFF2-40B4-BE49-F238E27FC236}">
                <a16:creationId xmlns:a16="http://schemas.microsoft.com/office/drawing/2014/main" xmlns="" id="{5D0AB980-33EC-4863-85C6-26217B949840}"/>
              </a:ext>
            </a:extLst>
          </p:cNvPr>
          <p:cNvCxnSpPr>
            <a:cxnSpLocks/>
          </p:cNvCxnSpPr>
          <p:nvPr/>
        </p:nvCxnSpPr>
        <p:spPr>
          <a:xfrm>
            <a:off x="8909108" y="4277905"/>
            <a:ext cx="328289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17">
            <a:extLst>
              <a:ext uri="{FF2B5EF4-FFF2-40B4-BE49-F238E27FC236}">
                <a16:creationId xmlns:a16="http://schemas.microsoft.com/office/drawing/2014/main" xmlns="" id="{3CC061D8-ED23-4CB4-8D48-5DCF25DDCDC2}"/>
              </a:ext>
            </a:extLst>
          </p:cNvPr>
          <p:cNvCxnSpPr>
            <a:cxnSpLocks/>
          </p:cNvCxnSpPr>
          <p:nvPr/>
        </p:nvCxnSpPr>
        <p:spPr>
          <a:xfrm>
            <a:off x="6676567" y="2014276"/>
            <a:ext cx="328289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674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xmlns="" id="{7A41BD64-C60E-4985-913C-999E9EAB8848}"/>
              </a:ext>
            </a:extLst>
          </p:cNvPr>
          <p:cNvSpPr>
            <a:spLocks noGrp="1"/>
          </p:cNvSpPr>
          <p:nvPr>
            <p:ph type="ctrTitle"/>
          </p:nvPr>
        </p:nvSpPr>
        <p:spPr>
          <a:xfrm>
            <a:off x="7274144" y="0"/>
            <a:ext cx="4379976" cy="3611880"/>
          </a:xfrm>
        </p:spPr>
        <p:txBody>
          <a:bodyPr/>
          <a:lstStyle/>
          <a:p>
            <a:r>
              <a:rPr lang="en-US" dirty="0"/>
              <a:t>SCOPE OF THE EDUCATIONAL PROGRAM OR ACTIVITY</a:t>
            </a:r>
          </a:p>
        </p:txBody>
      </p:sp>
      <p:pic>
        <p:nvPicPr>
          <p:cNvPr id="4" name="Picture 3" descr="A close up of a person&#10;&#10;Description automatically generated">
            <a:extLst>
              <a:ext uri="{FF2B5EF4-FFF2-40B4-BE49-F238E27FC236}">
                <a16:creationId xmlns:a16="http://schemas.microsoft.com/office/drawing/2014/main" xmlns="" id="{8AD67532-FA7C-44AE-8F48-C0545A5E30C8}"/>
              </a:ext>
            </a:extLst>
          </p:cNvPr>
          <p:cNvPicPr>
            <a:picLocks noChangeAspect="1"/>
          </p:cNvPicPr>
          <p:nvPr/>
        </p:nvPicPr>
        <p:blipFill rotWithShape="1">
          <a:blip r:embed="rId2" cstate="screen">
            <a:alphaModFix amt="54000"/>
            <a:extLst>
              <a:ext uri="{28A0092B-C50C-407E-A947-70E740481C1C}">
                <a14:useLocalDpi xmlns:a14="http://schemas.microsoft.com/office/drawing/2010/main"/>
              </a:ext>
            </a:extLst>
          </a:blip>
          <a:srcRect/>
          <a:stretch/>
        </p:blipFill>
        <p:spPr>
          <a:xfrm>
            <a:off x="61992" y="729195"/>
            <a:ext cx="6586780" cy="5547619"/>
          </a:xfrm>
          <a:prstGeom prst="rect">
            <a:avLst/>
          </a:prstGeom>
        </p:spPr>
      </p:pic>
      <p:sp>
        <p:nvSpPr>
          <p:cNvPr id="5" name="Oval 5">
            <a:extLst>
              <a:ext uri="{FF2B5EF4-FFF2-40B4-BE49-F238E27FC236}">
                <a16:creationId xmlns:a16="http://schemas.microsoft.com/office/drawing/2014/main" xmlns="" id="{E0B3B56B-7841-47BC-B4D1-13B70394A60B}"/>
              </a:ext>
              <a:ext uri="{C183D7F6-B498-43B3-948B-1728B52AA6E4}">
                <adec:decorative xmlns:adec="http://schemas.microsoft.com/office/drawing/2017/decorative" xmlns="" val="1"/>
              </a:ext>
            </a:extLst>
          </p:cNvPr>
          <p:cNvSpPr/>
          <p:nvPr/>
        </p:nvSpPr>
        <p:spPr>
          <a:xfrm>
            <a:off x="11460922" y="6241921"/>
            <a:ext cx="510666" cy="488179"/>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descr="Slide number">
            <a:extLst>
              <a:ext uri="{FF2B5EF4-FFF2-40B4-BE49-F238E27FC236}">
                <a16:creationId xmlns:a16="http://schemas.microsoft.com/office/drawing/2014/main" xmlns="" id="{34016E3D-AAB6-4C16-8062-BBB50992CBBD}"/>
              </a:ext>
              <a:ext uri="{C183D7F6-B498-43B3-948B-1728B52AA6E4}">
                <adec:decorative xmlns:adec="http://schemas.microsoft.com/office/drawing/2017/decorative" xmlns="" val="0"/>
              </a:ext>
            </a:extLst>
          </p:cNvPr>
          <p:cNvSpPr txBox="1">
            <a:spLocks/>
          </p:cNvSpPr>
          <p:nvPr/>
        </p:nvSpPr>
        <p:spPr>
          <a:xfrm>
            <a:off x="11410381" y="6285157"/>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4</a:t>
            </a:fld>
            <a:endParaRPr lang="en-US" sz="1200" dirty="0">
              <a:solidFill>
                <a:schemeClr val="bg1"/>
              </a:solidFill>
            </a:endParaRPr>
          </a:p>
        </p:txBody>
      </p:sp>
      <p:pic>
        <p:nvPicPr>
          <p:cNvPr id="10" name="Picture 3">
            <a:extLst>
              <a:ext uri="{FF2B5EF4-FFF2-40B4-BE49-F238E27FC236}">
                <a16:creationId xmlns:a16="http://schemas.microsoft.com/office/drawing/2014/main" xmlns="" id="{F60C57D1-CBE7-4D8A-AC99-BBA0C8F792D8}"/>
              </a:ext>
            </a:extLst>
          </p:cNvPr>
          <p:cNvPicPr>
            <a:picLocks noChangeAspect="1"/>
          </p:cNvPicPr>
          <p:nvPr/>
        </p:nvPicPr>
        <p:blipFill>
          <a:blip r:embed="rId3"/>
          <a:stretch>
            <a:fillRect/>
          </a:stretch>
        </p:blipFill>
        <p:spPr>
          <a:xfrm>
            <a:off x="6992239" y="6327975"/>
            <a:ext cx="2962275" cy="438150"/>
          </a:xfrm>
          <a:prstGeom prst="rect">
            <a:avLst/>
          </a:prstGeom>
        </p:spPr>
      </p:pic>
      <p:cxnSp>
        <p:nvCxnSpPr>
          <p:cNvPr id="7" name="Straight Connector 17">
            <a:extLst>
              <a:ext uri="{FF2B5EF4-FFF2-40B4-BE49-F238E27FC236}">
                <a16:creationId xmlns:a16="http://schemas.microsoft.com/office/drawing/2014/main" xmlns="" id="{FD3D96EF-3E02-4D44-8366-90C59C3B7524}"/>
              </a:ext>
            </a:extLst>
          </p:cNvPr>
          <p:cNvCxnSpPr/>
          <p:nvPr/>
        </p:nvCxnSpPr>
        <p:spPr>
          <a:xfrm>
            <a:off x="6676567" y="6309134"/>
            <a:ext cx="2622299"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0989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B4D9CDA0-DAA1-407C-B069-AC0514B1D1D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519782" y="-4191"/>
            <a:ext cx="6672218" cy="6857980"/>
          </a:xfrm>
          <a:prstGeom prst="rect">
            <a:avLst/>
          </a:prstGeom>
        </p:spPr>
      </p:pic>
      <p:pic>
        <p:nvPicPr>
          <p:cNvPr id="3" name="Picture 2" descr="A picture containing person, outdoor, building, talking&#10;&#10;Description automatically generated">
            <a:extLst>
              <a:ext uri="{FF2B5EF4-FFF2-40B4-BE49-F238E27FC236}">
                <a16:creationId xmlns:a16="http://schemas.microsoft.com/office/drawing/2014/main" xmlns="" id="{6CC97174-BDBF-4D7A-850E-654693DF4CA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 b="-1"/>
          <a:stretch/>
        </p:blipFill>
        <p:spPr>
          <a:xfrm>
            <a:off x="6253258" y="0"/>
            <a:ext cx="5939821" cy="6858000"/>
          </a:xfrm>
          <a:prstGeom prst="rect">
            <a:avLst/>
          </a:prstGeom>
        </p:spPr>
      </p:pic>
      <p:pic>
        <p:nvPicPr>
          <p:cNvPr id="6" name="Picture Placeholder 5">
            <a:extLst>
              <a:ext uri="{FF2B5EF4-FFF2-40B4-BE49-F238E27FC236}">
                <a16:creationId xmlns:a16="http://schemas.microsoft.com/office/drawing/2014/main" xmlns="" id="{D7D23D87-562A-4EFD-AF3F-509AE3CF3C58}"/>
              </a:ext>
            </a:extLst>
          </p:cNvPr>
          <p:cNvPicPr>
            <a:picLocks noGrp="1" noChangeAspect="1"/>
          </p:cNvPicPr>
          <p:nvPr>
            <p:ph type="pic" sz="quarter" idx="10"/>
          </p:nvPr>
        </p:nvPicPr>
        <p:blipFill rotWithShape="1">
          <a:blip r:embed="rId4" cstate="screen">
            <a:extLst>
              <a:ext uri="{28A0092B-C50C-407E-A947-70E740481C1C}">
                <a14:useLocalDpi xmlns:a14="http://schemas.microsoft.com/office/drawing/2010/main"/>
              </a:ext>
            </a:extLst>
          </a:blip>
          <a:srcRect/>
          <a:stretch/>
        </p:blipFill>
        <p:spPr>
          <a:xfrm>
            <a:off x="-1" y="0"/>
            <a:ext cx="5519782" cy="6858000"/>
          </a:xfrm>
        </p:spPr>
      </p:pic>
      <p:sp>
        <p:nvSpPr>
          <p:cNvPr id="10" name="Subtitle 3">
            <a:extLst>
              <a:ext uri="{FF2B5EF4-FFF2-40B4-BE49-F238E27FC236}">
                <a16:creationId xmlns:a16="http://schemas.microsoft.com/office/drawing/2014/main" xmlns="" id="{983B68B0-B821-4EF2-8830-8E0CDF46CDBC}"/>
              </a:ext>
            </a:extLst>
          </p:cNvPr>
          <p:cNvSpPr>
            <a:spLocks noGrp="1"/>
          </p:cNvSpPr>
          <p:nvPr>
            <p:ph type="subTitle" idx="1"/>
          </p:nvPr>
        </p:nvSpPr>
        <p:spPr>
          <a:xfrm>
            <a:off x="300841" y="456001"/>
            <a:ext cx="5328388" cy="1008802"/>
          </a:xfrm>
        </p:spPr>
        <p:txBody>
          <a:bodyPr/>
          <a:lstStyle/>
          <a:p>
            <a:pPr algn="l"/>
            <a:r>
              <a:rPr lang="en-US" sz="3200" b="1" dirty="0"/>
              <a:t>SCOPE OF THE EDUCATIONAL PROGRAM OR ACTIVITY</a:t>
            </a:r>
          </a:p>
        </p:txBody>
      </p:sp>
      <p:sp>
        <p:nvSpPr>
          <p:cNvPr id="11" name="TextBox 6">
            <a:extLst>
              <a:ext uri="{FF2B5EF4-FFF2-40B4-BE49-F238E27FC236}">
                <a16:creationId xmlns:a16="http://schemas.microsoft.com/office/drawing/2014/main" xmlns="" id="{6F05473C-735C-4384-B7E6-0F34A4EAC4B1}"/>
              </a:ext>
            </a:extLst>
          </p:cNvPr>
          <p:cNvSpPr txBox="1"/>
          <p:nvPr/>
        </p:nvSpPr>
        <p:spPr>
          <a:xfrm>
            <a:off x="300841" y="1718924"/>
            <a:ext cx="5218941" cy="2246769"/>
          </a:xfrm>
          <a:prstGeom prst="rect">
            <a:avLst/>
          </a:prstGeom>
          <a:noFill/>
        </p:spPr>
        <p:txBody>
          <a:bodyPr wrap="square" rtlCol="0">
            <a:spAutoFit/>
          </a:bodyPr>
          <a:lstStyle/>
          <a:p>
            <a:pPr marL="285750" indent="-285750">
              <a:buFont typeface="Arial" panose="020B0604020202020204" pitchFamily="34" charset="0"/>
              <a:buChar char="•"/>
            </a:pPr>
            <a:r>
              <a:rPr lang="en-US" sz="2000" dirty="0"/>
              <a:t>Title IX, at 20 U.S.C. 1681(a), provides: “No person in the United States shall, on the basis of sex, be excluded from participation in, be denied the benefits of, or be subjected to discrimination under </a:t>
            </a:r>
            <a:r>
              <a:rPr lang="en-US" sz="2000" i="1" dirty="0"/>
              <a:t>any education program or activity</a:t>
            </a:r>
            <a:r>
              <a:rPr lang="en-US" sz="2000" dirty="0"/>
              <a:t> receiving Federal financial assistance[.]” </a:t>
            </a:r>
          </a:p>
        </p:txBody>
      </p:sp>
      <p:sp>
        <p:nvSpPr>
          <p:cNvPr id="15" name="TextBox 14">
            <a:extLst>
              <a:ext uri="{FF2B5EF4-FFF2-40B4-BE49-F238E27FC236}">
                <a16:creationId xmlns:a16="http://schemas.microsoft.com/office/drawing/2014/main" xmlns="" id="{0CFC56FF-734A-456D-89E3-8110AA4F0BE8}"/>
              </a:ext>
            </a:extLst>
          </p:cNvPr>
          <p:cNvSpPr txBox="1"/>
          <p:nvPr/>
        </p:nvSpPr>
        <p:spPr>
          <a:xfrm>
            <a:off x="313568" y="4219814"/>
            <a:ext cx="5302934" cy="1015663"/>
          </a:xfrm>
          <a:prstGeom prst="rect">
            <a:avLst/>
          </a:prstGeom>
          <a:noFill/>
        </p:spPr>
        <p:txBody>
          <a:bodyPr wrap="square">
            <a:spAutoFit/>
          </a:bodyPr>
          <a:lstStyle/>
          <a:p>
            <a:pPr marL="285750" indent="-285750">
              <a:buFont typeface="Arial" panose="020B0604020202020204" pitchFamily="34" charset="0"/>
              <a:buChar char="•"/>
            </a:pPr>
            <a:r>
              <a:rPr lang="en-US" sz="2000" dirty="0"/>
              <a:t>“Program or activity” encompass “all of the operations of” such recipients, and such “operations” may include digital platforms. </a:t>
            </a:r>
          </a:p>
        </p:txBody>
      </p:sp>
      <p:sp>
        <p:nvSpPr>
          <p:cNvPr id="13" name="Oval 5">
            <a:extLst>
              <a:ext uri="{FF2B5EF4-FFF2-40B4-BE49-F238E27FC236}">
                <a16:creationId xmlns:a16="http://schemas.microsoft.com/office/drawing/2014/main" xmlns="" id="{9C011C22-9108-4999-8178-D6F08B7B9FF7}"/>
              </a:ext>
              <a:ext uri="{C183D7F6-B498-43B3-948B-1728B52AA6E4}">
                <adec:decorative xmlns:adec="http://schemas.microsoft.com/office/drawing/2017/decorative" xmlns="" val="1"/>
              </a:ext>
            </a:extLst>
          </p:cNvPr>
          <p:cNvSpPr/>
          <p:nvPr/>
        </p:nvSpPr>
        <p:spPr>
          <a:xfrm>
            <a:off x="11460922" y="6241921"/>
            <a:ext cx="510666" cy="488179"/>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Slide Number Placeholder 5" descr="Slide number">
            <a:extLst>
              <a:ext uri="{FF2B5EF4-FFF2-40B4-BE49-F238E27FC236}">
                <a16:creationId xmlns:a16="http://schemas.microsoft.com/office/drawing/2014/main" xmlns="" id="{DDD1D276-8C07-4860-9689-DCF25F313533}"/>
              </a:ext>
              <a:ext uri="{C183D7F6-B498-43B3-948B-1728B52AA6E4}">
                <adec:decorative xmlns:adec="http://schemas.microsoft.com/office/drawing/2017/decorative" xmlns="" val="0"/>
              </a:ext>
            </a:extLst>
          </p:cNvPr>
          <p:cNvSpPr txBox="1">
            <a:spLocks/>
          </p:cNvSpPr>
          <p:nvPr/>
        </p:nvSpPr>
        <p:spPr>
          <a:xfrm>
            <a:off x="11410381" y="6285157"/>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5</a:t>
            </a:fld>
            <a:endParaRPr lang="en-US" sz="1200" dirty="0">
              <a:solidFill>
                <a:schemeClr val="bg1"/>
              </a:solidFill>
            </a:endParaRPr>
          </a:p>
        </p:txBody>
      </p:sp>
      <p:pic>
        <p:nvPicPr>
          <p:cNvPr id="12" name="Picture 3">
            <a:extLst>
              <a:ext uri="{FF2B5EF4-FFF2-40B4-BE49-F238E27FC236}">
                <a16:creationId xmlns:a16="http://schemas.microsoft.com/office/drawing/2014/main" xmlns="" id="{9D8F40C3-D5F9-4D0A-B753-69A15179DD0F}"/>
              </a:ext>
            </a:extLst>
          </p:cNvPr>
          <p:cNvPicPr>
            <a:picLocks noChangeAspect="1"/>
          </p:cNvPicPr>
          <p:nvPr/>
        </p:nvPicPr>
        <p:blipFill>
          <a:blip r:embed="rId5"/>
          <a:stretch>
            <a:fillRect/>
          </a:stretch>
        </p:blipFill>
        <p:spPr>
          <a:xfrm>
            <a:off x="3194262" y="6323625"/>
            <a:ext cx="2962275" cy="438150"/>
          </a:xfrm>
          <a:prstGeom prst="rect">
            <a:avLst/>
          </a:prstGeom>
        </p:spPr>
      </p:pic>
      <p:cxnSp>
        <p:nvCxnSpPr>
          <p:cNvPr id="14" name="Straight Connector 17">
            <a:extLst>
              <a:ext uri="{FF2B5EF4-FFF2-40B4-BE49-F238E27FC236}">
                <a16:creationId xmlns:a16="http://schemas.microsoft.com/office/drawing/2014/main" xmlns="" id="{C32CCCE9-1A19-4835-A9B0-EB5C47A573E0}"/>
              </a:ext>
            </a:extLst>
          </p:cNvPr>
          <p:cNvCxnSpPr/>
          <p:nvPr/>
        </p:nvCxnSpPr>
        <p:spPr>
          <a:xfrm>
            <a:off x="3630959" y="6359450"/>
            <a:ext cx="2622299"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41511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xmlns="" id="{7A41BD64-C60E-4985-913C-999E9EAB8848}"/>
              </a:ext>
            </a:extLst>
          </p:cNvPr>
          <p:cNvSpPr>
            <a:spLocks noGrp="1"/>
          </p:cNvSpPr>
          <p:nvPr>
            <p:ph type="ctrTitle"/>
          </p:nvPr>
        </p:nvSpPr>
        <p:spPr>
          <a:xfrm>
            <a:off x="7274144" y="0"/>
            <a:ext cx="4379976" cy="3611880"/>
          </a:xfrm>
        </p:spPr>
        <p:txBody>
          <a:bodyPr/>
          <a:lstStyle/>
          <a:p>
            <a:r>
              <a:rPr lang="en-US" dirty="0"/>
              <a:t>THE GRIEVANCE PROCEDURE</a:t>
            </a:r>
          </a:p>
        </p:txBody>
      </p:sp>
      <p:sp>
        <p:nvSpPr>
          <p:cNvPr id="5" name="Oval 5">
            <a:extLst>
              <a:ext uri="{FF2B5EF4-FFF2-40B4-BE49-F238E27FC236}">
                <a16:creationId xmlns:a16="http://schemas.microsoft.com/office/drawing/2014/main" xmlns="" id="{E0B3B56B-7841-47BC-B4D1-13B70394A60B}"/>
              </a:ext>
              <a:ext uri="{C183D7F6-B498-43B3-948B-1728B52AA6E4}">
                <adec:decorative xmlns:adec="http://schemas.microsoft.com/office/drawing/2017/decorative" xmlns="" val="1"/>
              </a:ext>
            </a:extLst>
          </p:cNvPr>
          <p:cNvSpPr/>
          <p:nvPr/>
        </p:nvSpPr>
        <p:spPr>
          <a:xfrm>
            <a:off x="11460922" y="6241921"/>
            <a:ext cx="510666" cy="488179"/>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descr="Slide number">
            <a:extLst>
              <a:ext uri="{FF2B5EF4-FFF2-40B4-BE49-F238E27FC236}">
                <a16:creationId xmlns:a16="http://schemas.microsoft.com/office/drawing/2014/main" xmlns="" id="{34016E3D-AAB6-4C16-8062-BBB50992CBBD}"/>
              </a:ext>
              <a:ext uri="{C183D7F6-B498-43B3-948B-1728B52AA6E4}">
                <adec:decorative xmlns:adec="http://schemas.microsoft.com/office/drawing/2017/decorative" xmlns="" val="0"/>
              </a:ext>
            </a:extLst>
          </p:cNvPr>
          <p:cNvSpPr txBox="1">
            <a:spLocks/>
          </p:cNvSpPr>
          <p:nvPr/>
        </p:nvSpPr>
        <p:spPr>
          <a:xfrm>
            <a:off x="11410381" y="6285157"/>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6</a:t>
            </a:fld>
            <a:endParaRPr lang="en-US" sz="1200" dirty="0">
              <a:solidFill>
                <a:schemeClr val="bg1"/>
              </a:solidFill>
            </a:endParaRPr>
          </a:p>
        </p:txBody>
      </p:sp>
      <p:pic>
        <p:nvPicPr>
          <p:cNvPr id="3" name="Picture 2" descr="A person flying a kite&#10;&#10;Description automatically generated">
            <a:extLst>
              <a:ext uri="{FF2B5EF4-FFF2-40B4-BE49-F238E27FC236}">
                <a16:creationId xmlns:a16="http://schemas.microsoft.com/office/drawing/2014/main" xmlns="" id="{B2526075-BFDD-4541-872D-14EA4CA7A4D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88"/>
          <a:stretch/>
        </p:blipFill>
        <p:spPr>
          <a:xfrm>
            <a:off x="0" y="0"/>
            <a:ext cx="6685687" cy="6864350"/>
          </a:xfrm>
          <a:prstGeom prst="rect">
            <a:avLst/>
          </a:prstGeom>
        </p:spPr>
      </p:pic>
      <p:pic>
        <p:nvPicPr>
          <p:cNvPr id="10" name="Picture 3">
            <a:extLst>
              <a:ext uri="{FF2B5EF4-FFF2-40B4-BE49-F238E27FC236}">
                <a16:creationId xmlns:a16="http://schemas.microsoft.com/office/drawing/2014/main" xmlns="" id="{ADD0FB4A-AF93-4016-83EF-4E46254735B5}"/>
              </a:ext>
            </a:extLst>
          </p:cNvPr>
          <p:cNvPicPr>
            <a:picLocks noChangeAspect="1"/>
          </p:cNvPicPr>
          <p:nvPr/>
        </p:nvPicPr>
        <p:blipFill>
          <a:blip r:embed="rId3"/>
          <a:stretch>
            <a:fillRect/>
          </a:stretch>
        </p:blipFill>
        <p:spPr>
          <a:xfrm>
            <a:off x="6992239" y="6327975"/>
            <a:ext cx="2962275" cy="438150"/>
          </a:xfrm>
          <a:prstGeom prst="rect">
            <a:avLst/>
          </a:prstGeom>
        </p:spPr>
      </p:pic>
      <p:cxnSp>
        <p:nvCxnSpPr>
          <p:cNvPr id="7" name="Straight Connector 17">
            <a:extLst>
              <a:ext uri="{FF2B5EF4-FFF2-40B4-BE49-F238E27FC236}">
                <a16:creationId xmlns:a16="http://schemas.microsoft.com/office/drawing/2014/main" xmlns="" id="{0D429F81-9463-4925-8D09-1B45B5A649E0}"/>
              </a:ext>
            </a:extLst>
          </p:cNvPr>
          <p:cNvCxnSpPr/>
          <p:nvPr/>
        </p:nvCxnSpPr>
        <p:spPr>
          <a:xfrm>
            <a:off x="6676567" y="6309134"/>
            <a:ext cx="2622299"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38023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xmlns="" id="{21DB3BC1-7E6C-4265-AD71-3860F5CB4EC7}"/>
              </a:ext>
            </a:extLst>
          </p:cNvPr>
          <p:cNvSpPr>
            <a:spLocks noGrp="1"/>
          </p:cNvSpPr>
          <p:nvPr>
            <p:ph type="subTitle" idx="1"/>
          </p:nvPr>
        </p:nvSpPr>
        <p:spPr>
          <a:xfrm>
            <a:off x="6042398" y="429029"/>
            <a:ext cx="5328388" cy="1008802"/>
          </a:xfrm>
        </p:spPr>
        <p:txBody>
          <a:bodyPr/>
          <a:lstStyle/>
          <a:p>
            <a:pPr algn="l"/>
            <a:r>
              <a:rPr lang="en-US" sz="3200" b="1" dirty="0"/>
              <a:t>THE GRIEVANCE PROCEDURE</a:t>
            </a:r>
          </a:p>
        </p:txBody>
      </p:sp>
      <p:sp>
        <p:nvSpPr>
          <p:cNvPr id="7" name="TextBox 6">
            <a:extLst>
              <a:ext uri="{FF2B5EF4-FFF2-40B4-BE49-F238E27FC236}">
                <a16:creationId xmlns:a16="http://schemas.microsoft.com/office/drawing/2014/main" xmlns="" id="{9EAFCAD6-59E1-43CD-949F-2A4937249600}"/>
              </a:ext>
            </a:extLst>
          </p:cNvPr>
          <p:cNvSpPr txBox="1"/>
          <p:nvPr/>
        </p:nvSpPr>
        <p:spPr>
          <a:xfrm>
            <a:off x="6104247" y="1160143"/>
            <a:ext cx="5708399" cy="1015663"/>
          </a:xfrm>
          <a:prstGeom prst="rect">
            <a:avLst/>
          </a:prstGeom>
          <a:noFill/>
        </p:spPr>
        <p:txBody>
          <a:bodyPr wrap="square" rtlCol="0">
            <a:spAutoFit/>
          </a:bodyPr>
          <a:lstStyle/>
          <a:p>
            <a:pPr marL="285750" indent="-285750">
              <a:buFont typeface="Arial" panose="020B0604020202020204" pitchFamily="34" charset="0"/>
              <a:buChar char="•"/>
            </a:pPr>
            <a:r>
              <a:rPr lang="en-US" sz="2000" dirty="0"/>
              <a:t>Provide prompt and equitable resolution of student and employee complaints alleging sex discrimination/harassment.</a:t>
            </a:r>
          </a:p>
        </p:txBody>
      </p:sp>
      <p:sp>
        <p:nvSpPr>
          <p:cNvPr id="8" name="TextBox 7">
            <a:extLst>
              <a:ext uri="{FF2B5EF4-FFF2-40B4-BE49-F238E27FC236}">
                <a16:creationId xmlns:a16="http://schemas.microsoft.com/office/drawing/2014/main" xmlns="" id="{81159AB3-DFA6-41C0-82F1-48958B50004B}"/>
              </a:ext>
            </a:extLst>
          </p:cNvPr>
          <p:cNvSpPr txBox="1"/>
          <p:nvPr/>
        </p:nvSpPr>
        <p:spPr>
          <a:xfrm>
            <a:off x="6104247" y="2325391"/>
            <a:ext cx="5708399" cy="707886"/>
          </a:xfrm>
          <a:prstGeom prst="rect">
            <a:avLst/>
          </a:prstGeom>
          <a:noFill/>
        </p:spPr>
        <p:txBody>
          <a:bodyPr wrap="square" rtlCol="0">
            <a:spAutoFit/>
          </a:bodyPr>
          <a:lstStyle/>
          <a:p>
            <a:pPr marL="285750" indent="-285750">
              <a:buFont typeface="Arial" panose="020B0604020202020204" pitchFamily="34" charset="0"/>
              <a:buChar char="•"/>
            </a:pPr>
            <a:r>
              <a:rPr lang="en-US" sz="2000" dirty="0"/>
              <a:t>All grievance process provisions, rules, or practices must apply equally to both parties. </a:t>
            </a:r>
          </a:p>
        </p:txBody>
      </p:sp>
      <p:sp>
        <p:nvSpPr>
          <p:cNvPr id="9" name="TextBox 8">
            <a:extLst>
              <a:ext uri="{FF2B5EF4-FFF2-40B4-BE49-F238E27FC236}">
                <a16:creationId xmlns:a16="http://schemas.microsoft.com/office/drawing/2014/main" xmlns="" id="{CBEDCDAD-5A01-4529-AAEE-88F4E6B4CA68}"/>
              </a:ext>
            </a:extLst>
          </p:cNvPr>
          <p:cNvSpPr txBox="1"/>
          <p:nvPr/>
        </p:nvSpPr>
        <p:spPr>
          <a:xfrm>
            <a:off x="6104247" y="3182862"/>
            <a:ext cx="6029035"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a:t>A presumption that the respondent is not responsible for the alleged conduct until a determination regarding responsibility is made at the conclusion of the grievance process.</a:t>
            </a:r>
          </a:p>
        </p:txBody>
      </p:sp>
      <p:sp>
        <p:nvSpPr>
          <p:cNvPr id="11" name="TextBox 10">
            <a:extLst>
              <a:ext uri="{FF2B5EF4-FFF2-40B4-BE49-F238E27FC236}">
                <a16:creationId xmlns:a16="http://schemas.microsoft.com/office/drawing/2014/main" xmlns="" id="{272F3A2A-41E1-44F5-8C23-D925902B7D51}"/>
              </a:ext>
            </a:extLst>
          </p:cNvPr>
          <p:cNvSpPr txBox="1"/>
          <p:nvPr/>
        </p:nvSpPr>
        <p:spPr>
          <a:xfrm>
            <a:off x="6112165" y="4655886"/>
            <a:ext cx="6029035"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a:t>State whether the standard of evidence to be used to determine responsibility is the “preponderance of the evidence” standard or the “clear and convincing evidence” standard. </a:t>
            </a:r>
          </a:p>
        </p:txBody>
      </p:sp>
      <p:sp>
        <p:nvSpPr>
          <p:cNvPr id="12" name="Oval 5">
            <a:extLst>
              <a:ext uri="{FF2B5EF4-FFF2-40B4-BE49-F238E27FC236}">
                <a16:creationId xmlns:a16="http://schemas.microsoft.com/office/drawing/2014/main" xmlns="" id="{D182DDE3-60EF-4427-AB51-CED53306B884}"/>
              </a:ext>
              <a:ext uri="{C183D7F6-B498-43B3-948B-1728B52AA6E4}">
                <adec:decorative xmlns:adec="http://schemas.microsoft.com/office/drawing/2017/decorative" xmlns="" val="1"/>
              </a:ext>
            </a:extLst>
          </p:cNvPr>
          <p:cNvSpPr/>
          <p:nvPr/>
        </p:nvSpPr>
        <p:spPr>
          <a:xfrm>
            <a:off x="11460922" y="6241921"/>
            <a:ext cx="510666" cy="488179"/>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5" descr="Slide number">
            <a:extLst>
              <a:ext uri="{FF2B5EF4-FFF2-40B4-BE49-F238E27FC236}">
                <a16:creationId xmlns:a16="http://schemas.microsoft.com/office/drawing/2014/main" xmlns="" id="{580FD997-4F34-422E-A4FC-A9CCCD994E93}"/>
              </a:ext>
              <a:ext uri="{C183D7F6-B498-43B3-948B-1728B52AA6E4}">
                <adec:decorative xmlns:adec="http://schemas.microsoft.com/office/drawing/2017/decorative" xmlns="" val="0"/>
              </a:ext>
            </a:extLst>
          </p:cNvPr>
          <p:cNvSpPr txBox="1">
            <a:spLocks/>
          </p:cNvSpPr>
          <p:nvPr/>
        </p:nvSpPr>
        <p:spPr>
          <a:xfrm>
            <a:off x="11410381" y="6285157"/>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7</a:t>
            </a:fld>
            <a:endParaRPr lang="en-US" sz="1200" dirty="0">
              <a:solidFill>
                <a:schemeClr val="bg1"/>
              </a:solidFill>
            </a:endParaRPr>
          </a:p>
        </p:txBody>
      </p:sp>
      <p:pic>
        <p:nvPicPr>
          <p:cNvPr id="5" name="Picture 4" descr="A picture containing food&#10;&#10;Description automatically generated">
            <a:extLst>
              <a:ext uri="{FF2B5EF4-FFF2-40B4-BE49-F238E27FC236}">
                <a16:creationId xmlns:a16="http://schemas.microsoft.com/office/drawing/2014/main" xmlns="" id="{6F49F200-8248-4A21-B73B-C2C45600ED0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5943599" cy="6858000"/>
          </a:xfrm>
          <a:prstGeom prst="rect">
            <a:avLst/>
          </a:prstGeom>
        </p:spPr>
      </p:pic>
      <p:pic>
        <p:nvPicPr>
          <p:cNvPr id="15" name="Picture 3">
            <a:extLst>
              <a:ext uri="{FF2B5EF4-FFF2-40B4-BE49-F238E27FC236}">
                <a16:creationId xmlns:a16="http://schemas.microsoft.com/office/drawing/2014/main" xmlns="" id="{68D015E6-7A18-4888-AD18-58CE242C174E}"/>
              </a:ext>
            </a:extLst>
          </p:cNvPr>
          <p:cNvPicPr>
            <a:picLocks noChangeAspect="1"/>
          </p:cNvPicPr>
          <p:nvPr/>
        </p:nvPicPr>
        <p:blipFill>
          <a:blip r:embed="rId3"/>
          <a:stretch>
            <a:fillRect/>
          </a:stretch>
        </p:blipFill>
        <p:spPr>
          <a:xfrm>
            <a:off x="6145440" y="6335957"/>
            <a:ext cx="2962275" cy="438150"/>
          </a:xfrm>
          <a:prstGeom prst="rect">
            <a:avLst/>
          </a:prstGeom>
        </p:spPr>
      </p:pic>
      <p:cxnSp>
        <p:nvCxnSpPr>
          <p:cNvPr id="14" name="Straight Connector 17">
            <a:extLst>
              <a:ext uri="{FF2B5EF4-FFF2-40B4-BE49-F238E27FC236}">
                <a16:creationId xmlns:a16="http://schemas.microsoft.com/office/drawing/2014/main" xmlns="" id="{54BFD6FA-6B89-48E4-9B74-91B2331C5599}"/>
              </a:ext>
            </a:extLst>
          </p:cNvPr>
          <p:cNvCxnSpPr/>
          <p:nvPr/>
        </p:nvCxnSpPr>
        <p:spPr>
          <a:xfrm>
            <a:off x="5941292" y="6328181"/>
            <a:ext cx="2622299"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48844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xmlns="" id="{7A41BD64-C60E-4985-913C-999E9EAB8848}"/>
              </a:ext>
            </a:extLst>
          </p:cNvPr>
          <p:cNvSpPr>
            <a:spLocks noGrp="1"/>
          </p:cNvSpPr>
          <p:nvPr>
            <p:ph type="ctrTitle"/>
          </p:nvPr>
        </p:nvSpPr>
        <p:spPr>
          <a:xfrm>
            <a:off x="7274144" y="0"/>
            <a:ext cx="4613056" cy="3611880"/>
          </a:xfrm>
        </p:spPr>
        <p:txBody>
          <a:bodyPr/>
          <a:lstStyle/>
          <a:p>
            <a:r>
              <a:rPr lang="en-US" dirty="0"/>
              <a:t>CONDUCTING AN INVESTIGATION</a:t>
            </a:r>
          </a:p>
        </p:txBody>
      </p:sp>
      <p:pic>
        <p:nvPicPr>
          <p:cNvPr id="5" name="Picture 2" descr="A picture containing person, holding, person, front&#10;&#10;Description automatically generated">
            <a:extLst>
              <a:ext uri="{FF2B5EF4-FFF2-40B4-BE49-F238E27FC236}">
                <a16:creationId xmlns:a16="http://schemas.microsoft.com/office/drawing/2014/main" xmlns="" id="{AC56A2B5-D930-4ABD-969A-00D0D7BE3E48}"/>
              </a:ext>
            </a:extLst>
          </p:cNvPr>
          <p:cNvPicPr>
            <a:picLocks noChangeAspect="1"/>
          </p:cNvPicPr>
          <p:nvPr/>
        </p:nvPicPr>
        <p:blipFill rotWithShape="1">
          <a:blip r:embed="rId2" cstate="screen">
            <a:alphaModFix amt="67000"/>
            <a:extLst>
              <a:ext uri="{28A0092B-C50C-407E-A947-70E740481C1C}">
                <a14:useLocalDpi xmlns:a14="http://schemas.microsoft.com/office/drawing/2010/main"/>
              </a:ext>
            </a:extLst>
          </a:blip>
          <a:srcRect b="-62"/>
          <a:stretch/>
        </p:blipFill>
        <p:spPr>
          <a:xfrm>
            <a:off x="0" y="0"/>
            <a:ext cx="6672218" cy="6858000"/>
          </a:xfrm>
          <a:prstGeom prst="rect">
            <a:avLst/>
          </a:prstGeom>
        </p:spPr>
      </p:pic>
      <p:sp>
        <p:nvSpPr>
          <p:cNvPr id="4" name="Oval 5">
            <a:extLst>
              <a:ext uri="{FF2B5EF4-FFF2-40B4-BE49-F238E27FC236}">
                <a16:creationId xmlns:a16="http://schemas.microsoft.com/office/drawing/2014/main" xmlns="" id="{8833647D-C37B-4D4F-9B93-EEE70294858D}"/>
              </a:ext>
              <a:ext uri="{C183D7F6-B498-43B3-948B-1728B52AA6E4}">
                <adec:decorative xmlns:adec="http://schemas.microsoft.com/office/drawing/2017/decorative" xmlns="" val="1"/>
              </a:ext>
            </a:extLst>
          </p:cNvPr>
          <p:cNvSpPr/>
          <p:nvPr/>
        </p:nvSpPr>
        <p:spPr>
          <a:xfrm>
            <a:off x="11460922" y="6241921"/>
            <a:ext cx="510666" cy="488179"/>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descr="Slide number">
            <a:extLst>
              <a:ext uri="{FF2B5EF4-FFF2-40B4-BE49-F238E27FC236}">
                <a16:creationId xmlns:a16="http://schemas.microsoft.com/office/drawing/2014/main" xmlns="" id="{4BA335E0-5453-4BAE-B496-30355B84C5F1}"/>
              </a:ext>
              <a:ext uri="{C183D7F6-B498-43B3-948B-1728B52AA6E4}">
                <adec:decorative xmlns:adec="http://schemas.microsoft.com/office/drawing/2017/decorative" xmlns="" val="0"/>
              </a:ext>
            </a:extLst>
          </p:cNvPr>
          <p:cNvSpPr txBox="1">
            <a:spLocks/>
          </p:cNvSpPr>
          <p:nvPr/>
        </p:nvSpPr>
        <p:spPr>
          <a:xfrm>
            <a:off x="11410381" y="6285157"/>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8</a:t>
            </a:fld>
            <a:endParaRPr lang="en-US" sz="1200" dirty="0">
              <a:solidFill>
                <a:schemeClr val="bg1"/>
              </a:solidFill>
            </a:endParaRPr>
          </a:p>
        </p:txBody>
      </p:sp>
      <p:pic>
        <p:nvPicPr>
          <p:cNvPr id="10" name="Picture 3">
            <a:extLst>
              <a:ext uri="{FF2B5EF4-FFF2-40B4-BE49-F238E27FC236}">
                <a16:creationId xmlns:a16="http://schemas.microsoft.com/office/drawing/2014/main" xmlns="" id="{03BE3D76-9539-4B6B-9AC8-8B44E3D427B4}"/>
              </a:ext>
            </a:extLst>
          </p:cNvPr>
          <p:cNvPicPr>
            <a:picLocks noChangeAspect="1"/>
          </p:cNvPicPr>
          <p:nvPr/>
        </p:nvPicPr>
        <p:blipFill>
          <a:blip r:embed="rId3"/>
          <a:stretch>
            <a:fillRect/>
          </a:stretch>
        </p:blipFill>
        <p:spPr>
          <a:xfrm>
            <a:off x="6992239" y="6327975"/>
            <a:ext cx="2962275" cy="438150"/>
          </a:xfrm>
          <a:prstGeom prst="rect">
            <a:avLst/>
          </a:prstGeom>
        </p:spPr>
      </p:pic>
      <p:cxnSp>
        <p:nvCxnSpPr>
          <p:cNvPr id="7" name="Straight Connector 17">
            <a:extLst>
              <a:ext uri="{FF2B5EF4-FFF2-40B4-BE49-F238E27FC236}">
                <a16:creationId xmlns:a16="http://schemas.microsoft.com/office/drawing/2014/main" xmlns="" id="{15D2F6E1-1DC1-4E62-B43E-2A58B63B00A3}"/>
              </a:ext>
            </a:extLst>
          </p:cNvPr>
          <p:cNvCxnSpPr/>
          <p:nvPr/>
        </p:nvCxnSpPr>
        <p:spPr>
          <a:xfrm>
            <a:off x="6676567" y="6309134"/>
            <a:ext cx="2622299"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1546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xmlns="" id="{D7D23D87-562A-4EFD-AF3F-509AE3CF3C58}"/>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1" y="0"/>
            <a:ext cx="5519782" cy="6858000"/>
          </a:xfrm>
        </p:spPr>
      </p:pic>
      <p:pic>
        <p:nvPicPr>
          <p:cNvPr id="8" name="Picture 7">
            <a:extLst>
              <a:ext uri="{FF2B5EF4-FFF2-40B4-BE49-F238E27FC236}">
                <a16:creationId xmlns:a16="http://schemas.microsoft.com/office/drawing/2014/main" xmlns="" id="{B4D9CDA0-DAA1-407C-B069-AC0514B1D1D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19782" y="-4191"/>
            <a:ext cx="6672218" cy="6857980"/>
          </a:xfrm>
          <a:prstGeom prst="rect">
            <a:avLst/>
          </a:prstGeom>
        </p:spPr>
      </p:pic>
      <p:sp>
        <p:nvSpPr>
          <p:cNvPr id="10" name="Subtitle 3">
            <a:extLst>
              <a:ext uri="{FF2B5EF4-FFF2-40B4-BE49-F238E27FC236}">
                <a16:creationId xmlns:a16="http://schemas.microsoft.com/office/drawing/2014/main" xmlns="" id="{983B68B0-B821-4EF2-8830-8E0CDF46CDBC}"/>
              </a:ext>
            </a:extLst>
          </p:cNvPr>
          <p:cNvSpPr>
            <a:spLocks noGrp="1"/>
          </p:cNvSpPr>
          <p:nvPr>
            <p:ph type="subTitle" idx="1"/>
          </p:nvPr>
        </p:nvSpPr>
        <p:spPr>
          <a:xfrm>
            <a:off x="300840" y="456001"/>
            <a:ext cx="5795159" cy="1008802"/>
          </a:xfrm>
        </p:spPr>
        <p:txBody>
          <a:bodyPr/>
          <a:lstStyle/>
          <a:p>
            <a:pPr algn="l"/>
            <a:r>
              <a:rPr lang="en-US" sz="3200" b="1" dirty="0"/>
              <a:t>CONDUCTING AN INVESTIGATION</a:t>
            </a:r>
          </a:p>
        </p:txBody>
      </p:sp>
      <p:sp>
        <p:nvSpPr>
          <p:cNvPr id="11" name="TextBox 6">
            <a:extLst>
              <a:ext uri="{FF2B5EF4-FFF2-40B4-BE49-F238E27FC236}">
                <a16:creationId xmlns:a16="http://schemas.microsoft.com/office/drawing/2014/main" xmlns="" id="{6F05473C-735C-4384-B7E6-0F34A4EAC4B1}"/>
              </a:ext>
            </a:extLst>
          </p:cNvPr>
          <p:cNvSpPr txBox="1"/>
          <p:nvPr/>
        </p:nvSpPr>
        <p:spPr>
          <a:xfrm>
            <a:off x="326295" y="2719396"/>
            <a:ext cx="5218941" cy="3477875"/>
          </a:xfrm>
          <a:prstGeom prst="rect">
            <a:avLst/>
          </a:prstGeom>
          <a:noFill/>
        </p:spPr>
        <p:txBody>
          <a:bodyPr wrap="square" rtlCol="0">
            <a:spAutoFit/>
          </a:bodyPr>
          <a:lstStyle/>
          <a:p>
            <a:pPr marL="285750" indent="-285750">
              <a:buFont typeface="Arial" panose="020B0604020202020204" pitchFamily="34" charset="0"/>
              <a:buChar char="•"/>
            </a:pPr>
            <a:r>
              <a:rPr lang="en-US" sz="2000" dirty="0"/>
              <a:t>Notice of the school district’s grievance process.</a:t>
            </a:r>
          </a:p>
          <a:p>
            <a:pPr marL="285750" indent="-285750">
              <a:buFont typeface="Arial" panose="020B0604020202020204" pitchFamily="34" charset="0"/>
              <a:buChar char="•"/>
            </a:pPr>
            <a:r>
              <a:rPr lang="en-US" sz="2000" dirty="0"/>
              <a:t>Notice of the allegations.</a:t>
            </a:r>
          </a:p>
          <a:p>
            <a:pPr marL="285750" indent="-285750">
              <a:buFont typeface="Arial" panose="020B0604020202020204" pitchFamily="34" charset="0"/>
              <a:buChar char="•"/>
            </a:pPr>
            <a:r>
              <a:rPr lang="en-US" sz="2000" dirty="0"/>
              <a:t>A statement that the respondent is presumed not responsible.</a:t>
            </a:r>
          </a:p>
          <a:p>
            <a:pPr marL="285750" indent="-285750">
              <a:buFont typeface="Arial" panose="020B0604020202020204" pitchFamily="34" charset="0"/>
              <a:buChar char="•"/>
            </a:pPr>
            <a:r>
              <a:rPr lang="en-US" sz="2000" dirty="0"/>
              <a:t>Notice that the parties may have an advisor.</a:t>
            </a:r>
          </a:p>
          <a:p>
            <a:pPr marL="285750" indent="-285750">
              <a:buFont typeface="Arial" panose="020B0604020202020204" pitchFamily="34" charset="0"/>
              <a:buChar char="•"/>
            </a:pPr>
            <a:r>
              <a:rPr lang="en-US" sz="2000" dirty="0"/>
              <a:t>Notice of any provision in the school district’s code of conduct that prohibits knowingly making false statements or knowingly submitting false information during the grievance process. </a:t>
            </a:r>
          </a:p>
        </p:txBody>
      </p:sp>
      <p:sp>
        <p:nvSpPr>
          <p:cNvPr id="13" name="TextBox 12">
            <a:extLst>
              <a:ext uri="{FF2B5EF4-FFF2-40B4-BE49-F238E27FC236}">
                <a16:creationId xmlns:a16="http://schemas.microsoft.com/office/drawing/2014/main" xmlns="" id="{21363A39-DA35-4967-BF43-D5FEA7AB8A09}"/>
              </a:ext>
            </a:extLst>
          </p:cNvPr>
          <p:cNvSpPr txBox="1"/>
          <p:nvPr/>
        </p:nvSpPr>
        <p:spPr>
          <a:xfrm>
            <a:off x="326295" y="1903429"/>
            <a:ext cx="4827596" cy="707886"/>
          </a:xfrm>
          <a:prstGeom prst="rect">
            <a:avLst/>
          </a:prstGeom>
          <a:noFill/>
        </p:spPr>
        <p:txBody>
          <a:bodyPr wrap="square">
            <a:spAutoFit/>
          </a:bodyPr>
          <a:lstStyle/>
          <a:p>
            <a:r>
              <a:rPr lang="en-US" sz="2000" dirty="0"/>
              <a:t>A school district must provide the following written notice to the parties:</a:t>
            </a:r>
          </a:p>
        </p:txBody>
      </p:sp>
      <p:sp>
        <p:nvSpPr>
          <p:cNvPr id="12" name="Subtitle 11" descr="subtitle">
            <a:extLst>
              <a:ext uri="{FF2B5EF4-FFF2-40B4-BE49-F238E27FC236}">
                <a16:creationId xmlns:a16="http://schemas.microsoft.com/office/drawing/2014/main" xmlns="" id="{46863686-267E-4BF5-AC9C-F041D0CC407C}"/>
              </a:ext>
            </a:extLst>
          </p:cNvPr>
          <p:cNvSpPr txBox="1">
            <a:spLocks/>
          </p:cNvSpPr>
          <p:nvPr/>
        </p:nvSpPr>
        <p:spPr>
          <a:xfrm>
            <a:off x="297251" y="1297247"/>
            <a:ext cx="4512460" cy="49810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lang="en-US" sz="1800" kern="1200" dirty="0">
                <a:solidFill>
                  <a:srgbClr val="B2606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400" b="1" dirty="0"/>
              <a:t>Notice of Complaint</a:t>
            </a:r>
          </a:p>
        </p:txBody>
      </p:sp>
      <p:pic>
        <p:nvPicPr>
          <p:cNvPr id="5" name="Picture 4" descr="A bedroom with a bed in a room&#10;&#10;Description automatically generated">
            <a:extLst>
              <a:ext uri="{FF2B5EF4-FFF2-40B4-BE49-F238E27FC236}">
                <a16:creationId xmlns:a16="http://schemas.microsoft.com/office/drawing/2014/main" xmlns="" id="{53C9D74D-CD25-4700-98DD-CA38E580E4C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55835" y="-1"/>
            <a:ext cx="5939812" cy="6858000"/>
          </a:xfrm>
          <a:prstGeom prst="rect">
            <a:avLst/>
          </a:prstGeom>
        </p:spPr>
      </p:pic>
      <p:sp>
        <p:nvSpPr>
          <p:cNvPr id="9" name="Oval 5">
            <a:extLst>
              <a:ext uri="{FF2B5EF4-FFF2-40B4-BE49-F238E27FC236}">
                <a16:creationId xmlns:a16="http://schemas.microsoft.com/office/drawing/2014/main" xmlns="" id="{2F43FD02-B18D-4703-B82B-C6F2CAC5C3A7}"/>
              </a:ext>
              <a:ext uri="{C183D7F6-B498-43B3-948B-1728B52AA6E4}">
                <adec:decorative xmlns:adec="http://schemas.microsoft.com/office/drawing/2017/decorative" xmlns="" val="1"/>
              </a:ext>
            </a:extLst>
          </p:cNvPr>
          <p:cNvSpPr/>
          <p:nvPr/>
        </p:nvSpPr>
        <p:spPr>
          <a:xfrm>
            <a:off x="11460922" y="6241921"/>
            <a:ext cx="510666" cy="488179"/>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Slide Number Placeholder 5" descr="Slide number">
            <a:extLst>
              <a:ext uri="{FF2B5EF4-FFF2-40B4-BE49-F238E27FC236}">
                <a16:creationId xmlns:a16="http://schemas.microsoft.com/office/drawing/2014/main" xmlns="" id="{CAEE6B75-0490-40D7-81EF-CDE6C2590A88}"/>
              </a:ext>
              <a:ext uri="{C183D7F6-B498-43B3-948B-1728B52AA6E4}">
                <adec:decorative xmlns:adec="http://schemas.microsoft.com/office/drawing/2017/decorative" xmlns="" val="0"/>
              </a:ext>
            </a:extLst>
          </p:cNvPr>
          <p:cNvSpPr txBox="1">
            <a:spLocks/>
          </p:cNvSpPr>
          <p:nvPr/>
        </p:nvSpPr>
        <p:spPr>
          <a:xfrm>
            <a:off x="11410381" y="6285157"/>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9</a:t>
            </a:fld>
            <a:endParaRPr lang="en-US" sz="1200" dirty="0">
              <a:solidFill>
                <a:schemeClr val="bg1"/>
              </a:solidFill>
            </a:endParaRPr>
          </a:p>
        </p:txBody>
      </p:sp>
      <p:pic>
        <p:nvPicPr>
          <p:cNvPr id="16" name="Picture 3">
            <a:extLst>
              <a:ext uri="{FF2B5EF4-FFF2-40B4-BE49-F238E27FC236}">
                <a16:creationId xmlns:a16="http://schemas.microsoft.com/office/drawing/2014/main" xmlns="" id="{FB849E62-2639-40F2-B59A-AB5912F5907D}"/>
              </a:ext>
            </a:extLst>
          </p:cNvPr>
          <p:cNvPicPr>
            <a:picLocks noChangeAspect="1"/>
          </p:cNvPicPr>
          <p:nvPr/>
        </p:nvPicPr>
        <p:blipFill>
          <a:blip r:embed="rId5"/>
          <a:stretch>
            <a:fillRect/>
          </a:stretch>
        </p:blipFill>
        <p:spPr>
          <a:xfrm>
            <a:off x="3194262" y="6323625"/>
            <a:ext cx="2962275" cy="438150"/>
          </a:xfrm>
          <a:prstGeom prst="rect">
            <a:avLst/>
          </a:prstGeom>
        </p:spPr>
      </p:pic>
      <p:cxnSp>
        <p:nvCxnSpPr>
          <p:cNvPr id="15" name="Straight Connector 17">
            <a:extLst>
              <a:ext uri="{FF2B5EF4-FFF2-40B4-BE49-F238E27FC236}">
                <a16:creationId xmlns:a16="http://schemas.microsoft.com/office/drawing/2014/main" xmlns="" id="{59D07474-5043-48DB-940B-26571C9ECA1C}"/>
              </a:ext>
            </a:extLst>
          </p:cNvPr>
          <p:cNvCxnSpPr/>
          <p:nvPr/>
        </p:nvCxnSpPr>
        <p:spPr>
          <a:xfrm>
            <a:off x="3630959" y="6359450"/>
            <a:ext cx="2622299"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0684677"/>
      </p:ext>
    </p:extLst>
  </p:cSld>
  <p:clrMapOvr>
    <a:masterClrMapping/>
  </p:clrMapOvr>
</p:sld>
</file>

<file path=ppt/theme/theme1.xml><?xml version="1.0" encoding="utf-8"?>
<a:theme xmlns:a="http://schemas.openxmlformats.org/drawingml/2006/main" name="Office Theme">
  <a:themeElements>
    <a:clrScheme name="MSFT_04_Education">
      <a:dk1>
        <a:sysClr val="windowText" lastClr="000000"/>
      </a:dk1>
      <a:lt1>
        <a:sysClr val="window" lastClr="FFFFFF"/>
      </a:lt1>
      <a:dk2>
        <a:srgbClr val="44546A"/>
      </a:dk2>
      <a:lt2>
        <a:srgbClr val="E7E6E6"/>
      </a:lt2>
      <a:accent1>
        <a:srgbClr val="B2606E"/>
      </a:accent1>
      <a:accent2>
        <a:srgbClr val="0F3955"/>
      </a:accent2>
      <a:accent3>
        <a:srgbClr val="FFC000"/>
      </a:accent3>
      <a:accent4>
        <a:srgbClr val="BF678E"/>
      </a:accent4>
      <a:accent5>
        <a:srgbClr val="731F1C"/>
      </a:accent5>
      <a:accent6>
        <a:srgbClr val="7A9E56"/>
      </a:accent6>
      <a:hlink>
        <a:srgbClr val="00B0F0"/>
      </a:hlink>
      <a:folHlink>
        <a:srgbClr val="595959"/>
      </a:folHlink>
    </a:clrScheme>
    <a:fontScheme name="MSFT_04_Education">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0475556_Education presentation_AAS_v5" id="{AAC57104-7B60-491F-A321-6BCAF93AC541}" vid="{5A43072C-36E0-4A5A-A3FF-E88D65C5976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1C32B5E-029E-455A-86F0-091666CEEB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E575C36-314A-42CB-9114-6E0CE4AB2735}">
  <ds:schemaRefs>
    <ds:schemaRef ds:uri="http://purl.org/dc/terms/"/>
    <ds:schemaRef ds:uri="http://schemas.openxmlformats.org/package/2006/metadata/core-properties"/>
    <ds:schemaRef ds:uri="16c05727-aa75-4e4a-9b5f-8a80a1165891"/>
    <ds:schemaRef ds:uri="http://schemas.microsoft.com/office/2006/documentManagement/types"/>
    <ds:schemaRef ds:uri="http://schemas.microsoft.com/office/infopath/2007/PartnerControls"/>
    <ds:schemaRef ds:uri="http://purl.org/dc/elements/1.1/"/>
    <ds:schemaRef ds:uri="http://schemas.microsoft.com/office/2006/metadata/properties"/>
    <ds:schemaRef ds:uri="71af3243-3dd4-4a8d-8c0d-dd76da1f02a5"/>
    <ds:schemaRef ds:uri="http://www.w3.org/XML/1998/namespace"/>
    <ds:schemaRef ds:uri="http://purl.org/dc/dcmitype/"/>
  </ds:schemaRefs>
</ds:datastoreItem>
</file>

<file path=customXml/itemProps3.xml><?xml version="1.0" encoding="utf-8"?>
<ds:datastoreItem xmlns:ds="http://schemas.openxmlformats.org/officeDocument/2006/customXml" ds:itemID="{85D0AD3E-9DDB-4E69-981A-7DAE0E9B5F5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336</TotalTime>
  <Words>1683</Words>
  <Application>Microsoft Office PowerPoint</Application>
  <PresentationFormat>Widescreen</PresentationFormat>
  <Paragraphs>173</Paragraphs>
  <Slides>37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Calibri</vt:lpstr>
      <vt:lpstr>Calibri Light</vt:lpstr>
      <vt:lpstr>Corbel</vt:lpstr>
      <vt:lpstr>Office Theme</vt:lpstr>
      <vt:lpstr>EDUCATIONAL SERVICE CENTER OF NORTHEAST OHIO TRAINING SESSION</vt:lpstr>
      <vt:lpstr>SEXUAL HARASSMENT DEFINED</vt:lpstr>
      <vt:lpstr>PowerPoint Presentation</vt:lpstr>
      <vt:lpstr>SCOPE OF THE EDUCATIONAL PROGRAM OR ACTIVITY</vt:lpstr>
      <vt:lpstr>PowerPoint Presentation</vt:lpstr>
      <vt:lpstr>THE GRIEVANCE PROCEDURE</vt:lpstr>
      <vt:lpstr>PowerPoint Presentation</vt:lpstr>
      <vt:lpstr>CONDUCTING AN INVESTIGATION</vt:lpstr>
      <vt:lpstr>PowerPoint Presentation</vt:lpstr>
      <vt:lpstr>PowerPoint Presentation</vt:lpstr>
      <vt:lpstr>PowerPoint Presentation</vt:lpstr>
      <vt:lpstr>PowerPoint Presentation</vt:lpstr>
      <vt:lpstr>PowerPoint Presentation</vt:lpstr>
      <vt:lpstr>PowerPoint Presentation</vt:lpstr>
      <vt:lpstr>SUMMARY OF GENERAL INVESTIGATION PROCEDURE</vt:lpstr>
      <vt:lpstr>PowerPoint Presentation</vt:lpstr>
      <vt:lpstr>PowerPoint Presentation</vt:lpstr>
      <vt:lpstr>PowerPoint Presentation</vt:lpstr>
      <vt:lpstr>CREATING AN INVESTIGATIVE REPORT</vt:lpstr>
      <vt:lpstr>PowerPoint Presentation</vt:lpstr>
      <vt:lpstr>THE HEARING</vt:lpstr>
      <vt:lpstr>PowerPoint Presentation</vt:lpstr>
      <vt:lpstr>PowerPoint Presentation</vt:lpstr>
      <vt:lpstr>ISSUES OF RELEVANCE</vt:lpstr>
      <vt:lpstr>PowerPoint Presentation</vt:lpstr>
      <vt:lpstr>PowerPoint Presentation</vt:lpstr>
      <vt:lpstr>FINAL DETERMINATION</vt:lpstr>
      <vt:lpstr>PowerPoint Presentation</vt:lpstr>
      <vt:lpstr>APPEALS</vt:lpstr>
      <vt:lpstr>PowerPoint Presentation</vt:lpstr>
      <vt:lpstr>INFORMAL RESOLUTION PROCESS</vt:lpstr>
      <vt:lpstr>PowerPoint Presentation</vt:lpstr>
      <vt:lpstr>DISMISSAL OF COMPLAINTS</vt:lpstr>
      <vt:lpstr>PowerPoint Presentation</vt:lpstr>
      <vt:lpstr>SERVING IMPARTIALLY</vt:lpstr>
      <vt:lpstr>PowerPoint Presentation</vt:lpstr>
      <vt:lpstr>CONCLUSION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MID-OHIO EDUCATIONAL SERVICE CENTER ADMINISTRATIVE LEADERSHIP CONFERENCE</dc:title>
  <dc:creator>Tracy Bihary</dc:creator>
  <cp:lastModifiedBy>Steve Rogaski</cp:lastModifiedBy>
  <cp:revision>42</cp:revision>
  <dcterms:created xsi:type="dcterms:W3CDTF">2020-07-30T13:02:12Z</dcterms:created>
  <dcterms:modified xsi:type="dcterms:W3CDTF">2020-08-20T15:09:58Z</dcterms:modified>
</cp:coreProperties>
</file>